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3" r:id="rId3"/>
    <p:sldMasterId id="2147483704" r:id="rId4"/>
    <p:sldMasterId id="214748370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Roboto"/>
      <p:regular r:id="rId26"/>
      <p:bold r:id="rId27"/>
      <p:italic r:id="rId28"/>
      <p:boldItalic r:id="rId29"/>
    </p:embeddedFont>
    <p:embeddedFont>
      <p:font typeface="Google Sans"/>
      <p:regular r:id="rId30"/>
      <p:bold r:id="rId31"/>
      <p:italic r:id="rId32"/>
      <p:boldItalic r:id="rId33"/>
    </p:embeddedFont>
    <p:embeddedFont>
      <p:font typeface="Google Sans Medium"/>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26" Type="http://schemas.openxmlformats.org/officeDocument/2006/relationships/font" Target="fonts/Roboto-regular.fntdata"/><Relationship Id="rId25" Type="http://schemas.openxmlformats.org/officeDocument/2006/relationships/slide" Target="slides/slide19.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29" Type="http://schemas.openxmlformats.org/officeDocument/2006/relationships/font" Target="fonts/Roboto-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GoogleSans-bold.fntdata"/><Relationship Id="rId30" Type="http://schemas.openxmlformats.org/officeDocument/2006/relationships/font" Target="fonts/GoogleSans-regular.fntdata"/><Relationship Id="rId11" Type="http://schemas.openxmlformats.org/officeDocument/2006/relationships/slide" Target="slides/slide5.xml"/><Relationship Id="rId33" Type="http://schemas.openxmlformats.org/officeDocument/2006/relationships/font" Target="fonts/GoogleSans-boldItalic.fntdata"/><Relationship Id="rId10" Type="http://schemas.openxmlformats.org/officeDocument/2006/relationships/slide" Target="slides/slide4.xml"/><Relationship Id="rId32" Type="http://schemas.openxmlformats.org/officeDocument/2006/relationships/font" Target="fonts/GoogleSans-italic.fntdata"/><Relationship Id="rId13" Type="http://schemas.openxmlformats.org/officeDocument/2006/relationships/slide" Target="slides/slide7.xml"/><Relationship Id="rId35" Type="http://schemas.openxmlformats.org/officeDocument/2006/relationships/font" Target="fonts/GoogleSansMedium-bold.fntdata"/><Relationship Id="rId12" Type="http://schemas.openxmlformats.org/officeDocument/2006/relationships/slide" Target="slides/slide6.xml"/><Relationship Id="rId34" Type="http://schemas.openxmlformats.org/officeDocument/2006/relationships/font" Target="fonts/GoogleSansMedium-regular.fntdata"/><Relationship Id="rId15" Type="http://schemas.openxmlformats.org/officeDocument/2006/relationships/slide" Target="slides/slide9.xml"/><Relationship Id="rId37" Type="http://schemas.openxmlformats.org/officeDocument/2006/relationships/font" Target="fonts/GoogleSansMedium-boldItalic.fntdata"/><Relationship Id="rId14" Type="http://schemas.openxmlformats.org/officeDocument/2006/relationships/slide" Target="slides/slide8.xml"/><Relationship Id="rId36" Type="http://schemas.openxmlformats.org/officeDocument/2006/relationships/font" Target="fonts/GoogleSansMedium-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2.gif>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4c0cd0eecf_0_18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4c0cd0eecf_0_1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57fd0fa12e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57fd0fa12e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 name="Shape 1154"/>
        <p:cNvGrpSpPr/>
        <p:nvPr/>
      </p:nvGrpSpPr>
      <p:grpSpPr>
        <a:xfrm>
          <a:off x="0" y="0"/>
          <a:ext cx="0" cy="0"/>
          <a:chOff x="0" y="0"/>
          <a:chExt cx="0" cy="0"/>
        </a:xfrm>
      </p:grpSpPr>
      <p:sp>
        <p:nvSpPr>
          <p:cNvPr id="1155" name="Google Shape;1155;g5112bc8d5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6" name="Google Shape;1156;g5112bc8d5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 name="Shape 1164"/>
        <p:cNvGrpSpPr/>
        <p:nvPr/>
      </p:nvGrpSpPr>
      <p:grpSpPr>
        <a:xfrm>
          <a:off x="0" y="0"/>
          <a:ext cx="0" cy="0"/>
          <a:chOff x="0" y="0"/>
          <a:chExt cx="0" cy="0"/>
        </a:xfrm>
      </p:grpSpPr>
      <p:sp>
        <p:nvSpPr>
          <p:cNvPr id="1165" name="Google Shape;1165;g4c0cd0eecf_0_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6" name="Google Shape;1166;g4c0cd0eecf_0_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4c0cd0eecf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4c0cd0eecf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4" name="Shape 1184"/>
        <p:cNvGrpSpPr/>
        <p:nvPr/>
      </p:nvGrpSpPr>
      <p:grpSpPr>
        <a:xfrm>
          <a:off x="0" y="0"/>
          <a:ext cx="0" cy="0"/>
          <a:chOff x="0" y="0"/>
          <a:chExt cx="0" cy="0"/>
        </a:xfrm>
      </p:grpSpPr>
      <p:sp>
        <p:nvSpPr>
          <p:cNvPr id="1185" name="Google Shape;1185;g4c0cd0eecf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6" name="Google Shape;1186;g4c0cd0eecf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1" name="Shape 1251"/>
        <p:cNvGrpSpPr/>
        <p:nvPr/>
      </p:nvGrpSpPr>
      <p:grpSpPr>
        <a:xfrm>
          <a:off x="0" y="0"/>
          <a:ext cx="0" cy="0"/>
          <a:chOff x="0" y="0"/>
          <a:chExt cx="0" cy="0"/>
        </a:xfrm>
      </p:grpSpPr>
      <p:sp>
        <p:nvSpPr>
          <p:cNvPr id="1252" name="Google Shape;1252;g4c0cd0eecf_0_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3" name="Google Shape;1253;g4c0cd0eecf_0_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4" name="Shape 1304"/>
        <p:cNvGrpSpPr/>
        <p:nvPr/>
      </p:nvGrpSpPr>
      <p:grpSpPr>
        <a:xfrm>
          <a:off x="0" y="0"/>
          <a:ext cx="0" cy="0"/>
          <a:chOff x="0" y="0"/>
          <a:chExt cx="0" cy="0"/>
        </a:xfrm>
      </p:grpSpPr>
      <p:sp>
        <p:nvSpPr>
          <p:cNvPr id="1305" name="Google Shape;1305;g4c0cd0eecf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6" name="Google Shape;1306;g4c0cd0eecf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 name="Shape 1313"/>
        <p:cNvGrpSpPr/>
        <p:nvPr/>
      </p:nvGrpSpPr>
      <p:grpSpPr>
        <a:xfrm>
          <a:off x="0" y="0"/>
          <a:ext cx="0" cy="0"/>
          <a:chOff x="0" y="0"/>
          <a:chExt cx="0" cy="0"/>
        </a:xfrm>
      </p:grpSpPr>
      <p:sp>
        <p:nvSpPr>
          <p:cNvPr id="1314" name="Google Shape;1314;g62d0f7c43a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5" name="Google Shape;1315;g62d0f7c43a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4" name="Shape 1324"/>
        <p:cNvGrpSpPr/>
        <p:nvPr/>
      </p:nvGrpSpPr>
      <p:grpSpPr>
        <a:xfrm>
          <a:off x="0" y="0"/>
          <a:ext cx="0" cy="0"/>
          <a:chOff x="0" y="0"/>
          <a:chExt cx="0" cy="0"/>
        </a:xfrm>
      </p:grpSpPr>
      <p:sp>
        <p:nvSpPr>
          <p:cNvPr id="1325" name="Google Shape;1325;g51407001b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6" name="Google Shape;1326;g51407001b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4c0cd0eecf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4c0cd0eecf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4c0cd0eecf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4c0cd0eec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4c0cd0eecf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4c0cd0eecf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4c0cd0eecf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4c0cd0eecf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4c0cd0eecf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4c0cd0eecf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4c0cd0eecf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4c0cd0eecf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9" name="Shape 1109"/>
        <p:cNvGrpSpPr/>
        <p:nvPr/>
      </p:nvGrpSpPr>
      <p:grpSpPr>
        <a:xfrm>
          <a:off x="0" y="0"/>
          <a:ext cx="0" cy="0"/>
          <a:chOff x="0" y="0"/>
          <a:chExt cx="0" cy="0"/>
        </a:xfrm>
      </p:grpSpPr>
      <p:sp>
        <p:nvSpPr>
          <p:cNvPr id="1110" name="Google Shape;1110;g4c0cd0eecf_0_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1" name="Google Shape;1111;g4c0cd0eecf_0_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51407001b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51407001b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 name="Shape 1136"/>
        <p:cNvGrpSpPr/>
        <p:nvPr/>
      </p:nvGrpSpPr>
      <p:grpSpPr>
        <a:xfrm>
          <a:off x="0" y="0"/>
          <a:ext cx="0" cy="0"/>
          <a:chOff x="0" y="0"/>
          <a:chExt cx="0" cy="0"/>
        </a:xfrm>
      </p:grpSpPr>
      <p:sp>
        <p:nvSpPr>
          <p:cNvPr id="1137" name="Google Shape;1137;g5112bc8d5c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8" name="Google Shape;1138;g5112bc8d5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 Title / Left1">
  <p:cSld name="CUSTOM">
    <p:spTree>
      <p:nvGrpSpPr>
        <p:cNvPr id="54" name="Shape 54"/>
        <p:cNvGrpSpPr/>
        <p:nvPr/>
      </p:nvGrpSpPr>
      <p:grpSpPr>
        <a:xfrm>
          <a:off x="0" y="0"/>
          <a:ext cx="0" cy="0"/>
          <a:chOff x="0" y="0"/>
          <a:chExt cx="0" cy="0"/>
        </a:xfrm>
      </p:grpSpPr>
      <p:sp>
        <p:nvSpPr>
          <p:cNvPr id="55" name="Google Shape;55;p14"/>
          <p:cNvSpPr txBox="1"/>
          <p:nvPr>
            <p:ph type="title"/>
          </p:nvPr>
        </p:nvSpPr>
        <p:spPr>
          <a:xfrm>
            <a:off x="1447800" y="2342825"/>
            <a:ext cx="5334000" cy="1943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4800"/>
            </a:lvl1pPr>
            <a:lvl2pPr lvl="1" rtl="0">
              <a:spcBef>
                <a:spcPts val="0"/>
              </a:spcBef>
              <a:spcAft>
                <a:spcPts val="0"/>
              </a:spcAft>
              <a:buNone/>
              <a:defRPr sz="4800"/>
            </a:lvl2pPr>
            <a:lvl3pPr lvl="2" rtl="0">
              <a:spcBef>
                <a:spcPts val="0"/>
              </a:spcBef>
              <a:spcAft>
                <a:spcPts val="0"/>
              </a:spcAft>
              <a:buNone/>
              <a:defRPr sz="4800"/>
            </a:lvl3pPr>
            <a:lvl4pPr lvl="3" rtl="0">
              <a:spcBef>
                <a:spcPts val="0"/>
              </a:spcBef>
              <a:spcAft>
                <a:spcPts val="0"/>
              </a:spcAft>
              <a:buNone/>
              <a:defRPr sz="4800"/>
            </a:lvl4pPr>
            <a:lvl5pPr lvl="4" rtl="0">
              <a:spcBef>
                <a:spcPts val="0"/>
              </a:spcBef>
              <a:spcAft>
                <a:spcPts val="0"/>
              </a:spcAft>
              <a:buNone/>
              <a:defRPr sz="4800"/>
            </a:lvl5pPr>
            <a:lvl6pPr lvl="5" rtl="0">
              <a:spcBef>
                <a:spcPts val="0"/>
              </a:spcBef>
              <a:spcAft>
                <a:spcPts val="0"/>
              </a:spcAft>
              <a:buNone/>
              <a:defRPr sz="4800"/>
            </a:lvl6pPr>
            <a:lvl7pPr lvl="6" rtl="0">
              <a:spcBef>
                <a:spcPts val="0"/>
              </a:spcBef>
              <a:spcAft>
                <a:spcPts val="0"/>
              </a:spcAft>
              <a:buNone/>
              <a:defRPr sz="4800"/>
            </a:lvl7pPr>
            <a:lvl8pPr lvl="7" rtl="0">
              <a:spcBef>
                <a:spcPts val="0"/>
              </a:spcBef>
              <a:spcAft>
                <a:spcPts val="0"/>
              </a:spcAft>
              <a:buNone/>
              <a:defRPr sz="4800"/>
            </a:lvl8pPr>
            <a:lvl9pPr lvl="8" rtl="0">
              <a:spcBef>
                <a:spcPts val="0"/>
              </a:spcBef>
              <a:spcAft>
                <a:spcPts val="0"/>
              </a:spcAft>
              <a:buNone/>
              <a:defRPr sz="4800"/>
            </a:lvl9pPr>
          </a:lstStyle>
          <a:p/>
        </p:txBody>
      </p:sp>
      <p:sp>
        <p:nvSpPr>
          <p:cNvPr id="56" name="Google Shape;56;p14"/>
          <p:cNvSpPr txBox="1"/>
          <p:nvPr>
            <p:ph idx="1" type="subTitle"/>
          </p:nvPr>
        </p:nvSpPr>
        <p:spPr>
          <a:xfrm>
            <a:off x="6019800" y="1638000"/>
            <a:ext cx="2286000" cy="12858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latin typeface="Google Sans"/>
                <a:ea typeface="Google Sans"/>
                <a:cs typeface="Google Sans"/>
                <a:sym typeface="Google Sans"/>
              </a:defRPr>
            </a:lvl2pPr>
            <a:lvl3pPr lvl="2" rtl="0">
              <a:spcBef>
                <a:spcPts val="0"/>
              </a:spcBef>
              <a:spcAft>
                <a:spcPts val="0"/>
              </a:spcAft>
              <a:buNone/>
              <a:defRPr>
                <a:solidFill>
                  <a:srgbClr val="434343"/>
                </a:solidFill>
                <a:latin typeface="Google Sans"/>
                <a:ea typeface="Google Sans"/>
                <a:cs typeface="Google Sans"/>
                <a:sym typeface="Google Sans"/>
              </a:defRPr>
            </a:lvl3pPr>
            <a:lvl4pPr lvl="3" rtl="0">
              <a:spcBef>
                <a:spcPts val="0"/>
              </a:spcBef>
              <a:spcAft>
                <a:spcPts val="0"/>
              </a:spcAft>
              <a:buNone/>
              <a:defRPr>
                <a:solidFill>
                  <a:srgbClr val="434343"/>
                </a:solidFill>
                <a:latin typeface="Google Sans"/>
                <a:ea typeface="Google Sans"/>
                <a:cs typeface="Google Sans"/>
                <a:sym typeface="Google Sans"/>
              </a:defRPr>
            </a:lvl4pPr>
            <a:lvl5pPr lvl="4" rtl="0">
              <a:spcBef>
                <a:spcPts val="0"/>
              </a:spcBef>
              <a:spcAft>
                <a:spcPts val="0"/>
              </a:spcAft>
              <a:buNone/>
              <a:defRPr>
                <a:solidFill>
                  <a:srgbClr val="434343"/>
                </a:solidFill>
                <a:latin typeface="Google Sans"/>
                <a:ea typeface="Google Sans"/>
                <a:cs typeface="Google Sans"/>
                <a:sym typeface="Google Sans"/>
              </a:defRPr>
            </a:lvl5pPr>
            <a:lvl6pPr lvl="5" rtl="0">
              <a:spcBef>
                <a:spcPts val="0"/>
              </a:spcBef>
              <a:spcAft>
                <a:spcPts val="0"/>
              </a:spcAft>
              <a:buNone/>
              <a:defRPr>
                <a:solidFill>
                  <a:srgbClr val="434343"/>
                </a:solidFill>
                <a:latin typeface="Google Sans"/>
                <a:ea typeface="Google Sans"/>
                <a:cs typeface="Google Sans"/>
                <a:sym typeface="Google Sans"/>
              </a:defRPr>
            </a:lvl6pPr>
            <a:lvl7pPr lvl="6" rtl="0">
              <a:spcBef>
                <a:spcPts val="0"/>
              </a:spcBef>
              <a:spcAft>
                <a:spcPts val="0"/>
              </a:spcAft>
              <a:buNone/>
              <a:defRPr>
                <a:solidFill>
                  <a:srgbClr val="434343"/>
                </a:solidFill>
                <a:latin typeface="Google Sans"/>
                <a:ea typeface="Google Sans"/>
                <a:cs typeface="Google Sans"/>
                <a:sym typeface="Google Sans"/>
              </a:defRPr>
            </a:lvl7pPr>
            <a:lvl8pPr lvl="7" rtl="0">
              <a:spcBef>
                <a:spcPts val="0"/>
              </a:spcBef>
              <a:spcAft>
                <a:spcPts val="0"/>
              </a:spcAft>
              <a:buNone/>
              <a:defRPr>
                <a:solidFill>
                  <a:srgbClr val="434343"/>
                </a:solidFill>
                <a:latin typeface="Google Sans"/>
                <a:ea typeface="Google Sans"/>
                <a:cs typeface="Google Sans"/>
                <a:sym typeface="Google Sans"/>
              </a:defRPr>
            </a:lvl8pPr>
            <a:lvl9pPr lvl="8" rtl="0">
              <a:spcBef>
                <a:spcPts val="0"/>
              </a:spcBef>
              <a:spcAft>
                <a:spcPts val="0"/>
              </a:spcAft>
              <a:buNone/>
              <a:defRPr>
                <a:solidFill>
                  <a:srgbClr val="434343"/>
                </a:solidFill>
                <a:latin typeface="Google Sans"/>
                <a:ea typeface="Google Sans"/>
                <a:cs typeface="Google Sans"/>
                <a:sym typeface="Google Sans"/>
              </a:defRPr>
            </a:lvl9pPr>
          </a:lstStyle>
          <a:p/>
        </p:txBody>
      </p:sp>
      <p:grpSp>
        <p:nvGrpSpPr>
          <p:cNvPr id="57" name="Google Shape;57;p14"/>
          <p:cNvGrpSpPr/>
          <p:nvPr/>
        </p:nvGrpSpPr>
        <p:grpSpPr>
          <a:xfrm>
            <a:off x="1242770" y="1433272"/>
            <a:ext cx="562473" cy="562473"/>
            <a:chOff x="4250596" y="2250412"/>
            <a:chExt cx="642900" cy="642900"/>
          </a:xfrm>
        </p:grpSpPr>
        <p:grpSp>
          <p:nvGrpSpPr>
            <p:cNvPr id="58" name="Google Shape;58;p14"/>
            <p:cNvGrpSpPr/>
            <p:nvPr/>
          </p:nvGrpSpPr>
          <p:grpSpPr>
            <a:xfrm>
              <a:off x="4263448" y="2316851"/>
              <a:ext cx="616570" cy="495937"/>
              <a:chOff x="6294751" y="783425"/>
              <a:chExt cx="5020925" cy="4038575"/>
            </a:xfrm>
          </p:grpSpPr>
          <p:sp>
            <p:nvSpPr>
              <p:cNvPr id="59" name="Google Shape;59;p14"/>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14"/>
            <p:cNvSpPr/>
            <p:nvPr/>
          </p:nvSpPr>
          <p:spPr>
            <a:xfrm>
              <a:off x="4250596" y="2250412"/>
              <a:ext cx="6429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14"/>
          <p:cNvGrpSpPr/>
          <p:nvPr/>
        </p:nvGrpSpPr>
        <p:grpSpPr>
          <a:xfrm>
            <a:off x="1337035" y="4433681"/>
            <a:ext cx="1710967" cy="562474"/>
            <a:chOff x="1325450" y="2304375"/>
            <a:chExt cx="1956061" cy="643048"/>
          </a:xfrm>
        </p:grpSpPr>
        <p:grpSp>
          <p:nvGrpSpPr>
            <p:cNvPr id="65" name="Google Shape;65;p14"/>
            <p:cNvGrpSpPr/>
            <p:nvPr/>
          </p:nvGrpSpPr>
          <p:grpSpPr>
            <a:xfrm>
              <a:off x="1532144" y="2517656"/>
              <a:ext cx="1543000" cy="273170"/>
              <a:chOff x="1532144" y="2517656"/>
              <a:chExt cx="1543000" cy="273170"/>
            </a:xfrm>
          </p:grpSpPr>
          <p:sp>
            <p:nvSpPr>
              <p:cNvPr id="66" name="Google Shape;66;p14"/>
              <p:cNvSpPr/>
              <p:nvPr/>
            </p:nvSpPr>
            <p:spPr>
              <a:xfrm>
                <a:off x="1532144" y="2517656"/>
                <a:ext cx="837369" cy="273170"/>
              </a:xfrm>
              <a:custGeom>
                <a:rect b="b" l="l" r="r" t="t"/>
                <a:pathLst>
                  <a:path extrusionOk="0" h="39908" w="122333">
                    <a:moveTo>
                      <a:pt x="113784" y="14889"/>
                    </a:moveTo>
                    <a:lnTo>
                      <a:pt x="114381" y="14949"/>
                    </a:lnTo>
                    <a:lnTo>
                      <a:pt x="114963" y="15098"/>
                    </a:lnTo>
                    <a:lnTo>
                      <a:pt x="115515" y="15322"/>
                    </a:lnTo>
                    <a:lnTo>
                      <a:pt x="115783" y="15471"/>
                    </a:lnTo>
                    <a:lnTo>
                      <a:pt x="116022" y="15591"/>
                    </a:lnTo>
                    <a:lnTo>
                      <a:pt x="116439" y="15919"/>
                    </a:lnTo>
                    <a:lnTo>
                      <a:pt x="116783" y="16307"/>
                    </a:lnTo>
                    <a:lnTo>
                      <a:pt x="117066" y="16754"/>
                    </a:lnTo>
                    <a:lnTo>
                      <a:pt x="117185" y="16993"/>
                    </a:lnTo>
                    <a:lnTo>
                      <a:pt x="108264" y="20693"/>
                    </a:lnTo>
                    <a:lnTo>
                      <a:pt x="108264" y="20036"/>
                    </a:lnTo>
                    <a:lnTo>
                      <a:pt x="108443" y="18858"/>
                    </a:lnTo>
                    <a:lnTo>
                      <a:pt x="108846" y="17799"/>
                    </a:lnTo>
                    <a:lnTo>
                      <a:pt x="109487" y="16874"/>
                    </a:lnTo>
                    <a:lnTo>
                      <a:pt x="109890" y="16471"/>
                    </a:lnTo>
                    <a:lnTo>
                      <a:pt x="110308" y="16083"/>
                    </a:lnTo>
                    <a:lnTo>
                      <a:pt x="111173" y="15501"/>
                    </a:lnTo>
                    <a:lnTo>
                      <a:pt x="112083" y="15098"/>
                    </a:lnTo>
                    <a:lnTo>
                      <a:pt x="113008" y="14904"/>
                    </a:lnTo>
                    <a:lnTo>
                      <a:pt x="113486" y="14889"/>
                    </a:lnTo>
                    <a:close/>
                    <a:moveTo>
                      <a:pt x="41265" y="14934"/>
                    </a:moveTo>
                    <a:lnTo>
                      <a:pt x="42309" y="14964"/>
                    </a:lnTo>
                    <a:lnTo>
                      <a:pt x="43353" y="15188"/>
                    </a:lnTo>
                    <a:lnTo>
                      <a:pt x="44338" y="15620"/>
                    </a:lnTo>
                    <a:lnTo>
                      <a:pt x="45248" y="16247"/>
                    </a:lnTo>
                    <a:lnTo>
                      <a:pt x="45651" y="16635"/>
                    </a:lnTo>
                    <a:lnTo>
                      <a:pt x="46039" y="17112"/>
                    </a:lnTo>
                    <a:lnTo>
                      <a:pt x="46665" y="18142"/>
                    </a:lnTo>
                    <a:lnTo>
                      <a:pt x="47068" y="19246"/>
                    </a:lnTo>
                    <a:lnTo>
                      <a:pt x="47277" y="20394"/>
                    </a:lnTo>
                    <a:lnTo>
                      <a:pt x="47262" y="21558"/>
                    </a:lnTo>
                    <a:lnTo>
                      <a:pt x="47053" y="22707"/>
                    </a:lnTo>
                    <a:lnTo>
                      <a:pt x="46650" y="23811"/>
                    </a:lnTo>
                    <a:lnTo>
                      <a:pt x="46024" y="24840"/>
                    </a:lnTo>
                    <a:lnTo>
                      <a:pt x="45636" y="25317"/>
                    </a:lnTo>
                    <a:lnTo>
                      <a:pt x="45517" y="25437"/>
                    </a:lnTo>
                    <a:lnTo>
                      <a:pt x="45382" y="25556"/>
                    </a:lnTo>
                    <a:lnTo>
                      <a:pt x="44965" y="25914"/>
                    </a:lnTo>
                    <a:lnTo>
                      <a:pt x="44040" y="26481"/>
                    </a:lnTo>
                    <a:lnTo>
                      <a:pt x="43040" y="26854"/>
                    </a:lnTo>
                    <a:lnTo>
                      <a:pt x="42011" y="27018"/>
                    </a:lnTo>
                    <a:lnTo>
                      <a:pt x="40967" y="26988"/>
                    </a:lnTo>
                    <a:lnTo>
                      <a:pt x="39952" y="26750"/>
                    </a:lnTo>
                    <a:lnTo>
                      <a:pt x="38982" y="26332"/>
                    </a:lnTo>
                    <a:lnTo>
                      <a:pt x="38102" y="25705"/>
                    </a:lnTo>
                    <a:lnTo>
                      <a:pt x="37699" y="25317"/>
                    </a:lnTo>
                    <a:lnTo>
                      <a:pt x="37311" y="24840"/>
                    </a:lnTo>
                    <a:lnTo>
                      <a:pt x="36685" y="23811"/>
                    </a:lnTo>
                    <a:lnTo>
                      <a:pt x="36267" y="22707"/>
                    </a:lnTo>
                    <a:lnTo>
                      <a:pt x="36058" y="21558"/>
                    </a:lnTo>
                    <a:lnTo>
                      <a:pt x="36058" y="20394"/>
                    </a:lnTo>
                    <a:lnTo>
                      <a:pt x="36267" y="19246"/>
                    </a:lnTo>
                    <a:lnTo>
                      <a:pt x="36670" y="18142"/>
                    </a:lnTo>
                    <a:lnTo>
                      <a:pt x="37297" y="17112"/>
                    </a:lnTo>
                    <a:lnTo>
                      <a:pt x="37684" y="16635"/>
                    </a:lnTo>
                    <a:lnTo>
                      <a:pt x="37774" y="16530"/>
                    </a:lnTo>
                    <a:lnTo>
                      <a:pt x="37878" y="16456"/>
                    </a:lnTo>
                    <a:lnTo>
                      <a:pt x="38296" y="16083"/>
                    </a:lnTo>
                    <a:lnTo>
                      <a:pt x="39221" y="15501"/>
                    </a:lnTo>
                    <a:lnTo>
                      <a:pt x="40221" y="15113"/>
                    </a:lnTo>
                    <a:lnTo>
                      <a:pt x="41265" y="14934"/>
                    </a:lnTo>
                    <a:close/>
                    <a:moveTo>
                      <a:pt x="63076" y="14934"/>
                    </a:moveTo>
                    <a:lnTo>
                      <a:pt x="64135" y="14964"/>
                    </a:lnTo>
                    <a:lnTo>
                      <a:pt x="65164" y="15188"/>
                    </a:lnTo>
                    <a:lnTo>
                      <a:pt x="66149" y="15620"/>
                    </a:lnTo>
                    <a:lnTo>
                      <a:pt x="67059" y="16247"/>
                    </a:lnTo>
                    <a:lnTo>
                      <a:pt x="67462" y="16635"/>
                    </a:lnTo>
                    <a:lnTo>
                      <a:pt x="67865" y="17112"/>
                    </a:lnTo>
                    <a:lnTo>
                      <a:pt x="68476" y="18142"/>
                    </a:lnTo>
                    <a:lnTo>
                      <a:pt x="68894" y="19246"/>
                    </a:lnTo>
                    <a:lnTo>
                      <a:pt x="69088" y="20394"/>
                    </a:lnTo>
                    <a:lnTo>
                      <a:pt x="69088" y="21558"/>
                    </a:lnTo>
                    <a:lnTo>
                      <a:pt x="68879" y="22707"/>
                    </a:lnTo>
                    <a:lnTo>
                      <a:pt x="68461" y="23811"/>
                    </a:lnTo>
                    <a:lnTo>
                      <a:pt x="67850" y="24840"/>
                    </a:lnTo>
                    <a:lnTo>
                      <a:pt x="67447" y="25317"/>
                    </a:lnTo>
                    <a:lnTo>
                      <a:pt x="67343" y="25437"/>
                    </a:lnTo>
                    <a:lnTo>
                      <a:pt x="67208" y="25556"/>
                    </a:lnTo>
                    <a:lnTo>
                      <a:pt x="66776" y="25914"/>
                    </a:lnTo>
                    <a:lnTo>
                      <a:pt x="65851" y="26481"/>
                    </a:lnTo>
                    <a:lnTo>
                      <a:pt x="64866" y="26854"/>
                    </a:lnTo>
                    <a:lnTo>
                      <a:pt x="63822" y="27018"/>
                    </a:lnTo>
                    <a:lnTo>
                      <a:pt x="62792" y="26988"/>
                    </a:lnTo>
                    <a:lnTo>
                      <a:pt x="61763" y="26750"/>
                    </a:lnTo>
                    <a:lnTo>
                      <a:pt x="60793" y="26332"/>
                    </a:lnTo>
                    <a:lnTo>
                      <a:pt x="59913" y="25705"/>
                    </a:lnTo>
                    <a:lnTo>
                      <a:pt x="59525" y="25317"/>
                    </a:lnTo>
                    <a:lnTo>
                      <a:pt x="59122" y="24840"/>
                    </a:lnTo>
                    <a:lnTo>
                      <a:pt x="58511" y="23811"/>
                    </a:lnTo>
                    <a:lnTo>
                      <a:pt x="58093" y="22707"/>
                    </a:lnTo>
                    <a:lnTo>
                      <a:pt x="57884" y="21558"/>
                    </a:lnTo>
                    <a:lnTo>
                      <a:pt x="57884" y="20394"/>
                    </a:lnTo>
                    <a:lnTo>
                      <a:pt x="58093" y="19246"/>
                    </a:lnTo>
                    <a:lnTo>
                      <a:pt x="58496" y="18142"/>
                    </a:lnTo>
                    <a:lnTo>
                      <a:pt x="59107" y="17112"/>
                    </a:lnTo>
                    <a:lnTo>
                      <a:pt x="59510" y="16635"/>
                    </a:lnTo>
                    <a:lnTo>
                      <a:pt x="59600" y="16530"/>
                    </a:lnTo>
                    <a:lnTo>
                      <a:pt x="59689" y="16456"/>
                    </a:lnTo>
                    <a:lnTo>
                      <a:pt x="60107" y="16083"/>
                    </a:lnTo>
                    <a:lnTo>
                      <a:pt x="61032" y="15501"/>
                    </a:lnTo>
                    <a:lnTo>
                      <a:pt x="62032" y="15113"/>
                    </a:lnTo>
                    <a:lnTo>
                      <a:pt x="63076" y="14934"/>
                    </a:lnTo>
                    <a:close/>
                    <a:moveTo>
                      <a:pt x="85245" y="14964"/>
                    </a:moveTo>
                    <a:lnTo>
                      <a:pt x="85782" y="14979"/>
                    </a:lnTo>
                    <a:lnTo>
                      <a:pt x="86841" y="15203"/>
                    </a:lnTo>
                    <a:lnTo>
                      <a:pt x="87826" y="15635"/>
                    </a:lnTo>
                    <a:lnTo>
                      <a:pt x="88676" y="16292"/>
                    </a:lnTo>
                    <a:lnTo>
                      <a:pt x="89049" y="16695"/>
                    </a:lnTo>
                    <a:lnTo>
                      <a:pt x="89422" y="17157"/>
                    </a:lnTo>
                    <a:lnTo>
                      <a:pt x="90004" y="18186"/>
                    </a:lnTo>
                    <a:lnTo>
                      <a:pt x="90392" y="19290"/>
                    </a:lnTo>
                    <a:lnTo>
                      <a:pt x="90571" y="20439"/>
                    </a:lnTo>
                    <a:lnTo>
                      <a:pt x="90571" y="21036"/>
                    </a:lnTo>
                    <a:lnTo>
                      <a:pt x="90571" y="21633"/>
                    </a:lnTo>
                    <a:lnTo>
                      <a:pt x="90392" y="22781"/>
                    </a:lnTo>
                    <a:lnTo>
                      <a:pt x="90004" y="23870"/>
                    </a:lnTo>
                    <a:lnTo>
                      <a:pt x="89407" y="24870"/>
                    </a:lnTo>
                    <a:lnTo>
                      <a:pt x="89049" y="25332"/>
                    </a:lnTo>
                    <a:lnTo>
                      <a:pt x="88676" y="25720"/>
                    </a:lnTo>
                    <a:lnTo>
                      <a:pt x="87811" y="26362"/>
                    </a:lnTo>
                    <a:lnTo>
                      <a:pt x="86826" y="26809"/>
                    </a:lnTo>
                    <a:lnTo>
                      <a:pt x="85782" y="27033"/>
                    </a:lnTo>
                    <a:lnTo>
                      <a:pt x="85245" y="27048"/>
                    </a:lnTo>
                    <a:lnTo>
                      <a:pt x="84678" y="27033"/>
                    </a:lnTo>
                    <a:lnTo>
                      <a:pt x="83604" y="26809"/>
                    </a:lnTo>
                    <a:lnTo>
                      <a:pt x="82589" y="26362"/>
                    </a:lnTo>
                    <a:lnTo>
                      <a:pt x="81694" y="25720"/>
                    </a:lnTo>
                    <a:lnTo>
                      <a:pt x="81306" y="25332"/>
                    </a:lnTo>
                    <a:lnTo>
                      <a:pt x="80918" y="24885"/>
                    </a:lnTo>
                    <a:lnTo>
                      <a:pt x="80292" y="23885"/>
                    </a:lnTo>
                    <a:lnTo>
                      <a:pt x="79874" y="22796"/>
                    </a:lnTo>
                    <a:lnTo>
                      <a:pt x="79680" y="21633"/>
                    </a:lnTo>
                    <a:lnTo>
                      <a:pt x="79680" y="21036"/>
                    </a:lnTo>
                    <a:lnTo>
                      <a:pt x="79680" y="20439"/>
                    </a:lnTo>
                    <a:lnTo>
                      <a:pt x="79874" y="19261"/>
                    </a:lnTo>
                    <a:lnTo>
                      <a:pt x="80292" y="18157"/>
                    </a:lnTo>
                    <a:lnTo>
                      <a:pt x="80918" y="17142"/>
                    </a:lnTo>
                    <a:lnTo>
                      <a:pt x="81306" y="16695"/>
                    </a:lnTo>
                    <a:lnTo>
                      <a:pt x="81694" y="16292"/>
                    </a:lnTo>
                    <a:lnTo>
                      <a:pt x="82589" y="15635"/>
                    </a:lnTo>
                    <a:lnTo>
                      <a:pt x="83604" y="15203"/>
                    </a:lnTo>
                    <a:lnTo>
                      <a:pt x="84678" y="14979"/>
                    </a:lnTo>
                    <a:lnTo>
                      <a:pt x="85245" y="14964"/>
                    </a:lnTo>
                    <a:close/>
                    <a:moveTo>
                      <a:pt x="97433" y="1045"/>
                    </a:moveTo>
                    <a:lnTo>
                      <a:pt x="97433" y="30345"/>
                    </a:lnTo>
                    <a:lnTo>
                      <a:pt x="101819" y="30345"/>
                    </a:lnTo>
                    <a:lnTo>
                      <a:pt x="101819" y="1045"/>
                    </a:lnTo>
                    <a:close/>
                    <a:moveTo>
                      <a:pt x="41190" y="11040"/>
                    </a:moveTo>
                    <a:lnTo>
                      <a:pt x="40236" y="11130"/>
                    </a:lnTo>
                    <a:lnTo>
                      <a:pt x="39281" y="11309"/>
                    </a:lnTo>
                    <a:lnTo>
                      <a:pt x="38356" y="11578"/>
                    </a:lnTo>
                    <a:lnTo>
                      <a:pt x="37461" y="11936"/>
                    </a:lnTo>
                    <a:lnTo>
                      <a:pt x="36580" y="12383"/>
                    </a:lnTo>
                    <a:lnTo>
                      <a:pt x="35745" y="12905"/>
                    </a:lnTo>
                    <a:lnTo>
                      <a:pt x="34954" y="13532"/>
                    </a:lnTo>
                    <a:lnTo>
                      <a:pt x="34566" y="13875"/>
                    </a:lnTo>
                    <a:lnTo>
                      <a:pt x="34208" y="14248"/>
                    </a:lnTo>
                    <a:lnTo>
                      <a:pt x="33582" y="15054"/>
                    </a:lnTo>
                    <a:lnTo>
                      <a:pt x="33030" y="15889"/>
                    </a:lnTo>
                    <a:lnTo>
                      <a:pt x="32582" y="16769"/>
                    </a:lnTo>
                    <a:lnTo>
                      <a:pt x="32209" y="17664"/>
                    </a:lnTo>
                    <a:lnTo>
                      <a:pt x="31941" y="18604"/>
                    </a:lnTo>
                    <a:lnTo>
                      <a:pt x="31762" y="19559"/>
                    </a:lnTo>
                    <a:lnTo>
                      <a:pt x="31672" y="20514"/>
                    </a:lnTo>
                    <a:lnTo>
                      <a:pt x="31672" y="21469"/>
                    </a:lnTo>
                    <a:lnTo>
                      <a:pt x="31762" y="22438"/>
                    </a:lnTo>
                    <a:lnTo>
                      <a:pt x="31941" y="23378"/>
                    </a:lnTo>
                    <a:lnTo>
                      <a:pt x="32209" y="24318"/>
                    </a:lnTo>
                    <a:lnTo>
                      <a:pt x="32582" y="25228"/>
                    </a:lnTo>
                    <a:lnTo>
                      <a:pt x="33030" y="26093"/>
                    </a:lnTo>
                    <a:lnTo>
                      <a:pt x="33582" y="26944"/>
                    </a:lnTo>
                    <a:lnTo>
                      <a:pt x="34208" y="27734"/>
                    </a:lnTo>
                    <a:lnTo>
                      <a:pt x="34566" y="28107"/>
                    </a:lnTo>
                    <a:lnTo>
                      <a:pt x="34954" y="28450"/>
                    </a:lnTo>
                    <a:lnTo>
                      <a:pt x="35745" y="29077"/>
                    </a:lnTo>
                    <a:lnTo>
                      <a:pt x="36580" y="29614"/>
                    </a:lnTo>
                    <a:lnTo>
                      <a:pt x="37461" y="30047"/>
                    </a:lnTo>
                    <a:lnTo>
                      <a:pt x="38356" y="30405"/>
                    </a:lnTo>
                    <a:lnTo>
                      <a:pt x="39281" y="30673"/>
                    </a:lnTo>
                    <a:lnTo>
                      <a:pt x="40236" y="30852"/>
                    </a:lnTo>
                    <a:lnTo>
                      <a:pt x="41190" y="30942"/>
                    </a:lnTo>
                    <a:lnTo>
                      <a:pt x="42145" y="30942"/>
                    </a:lnTo>
                    <a:lnTo>
                      <a:pt x="43100" y="30852"/>
                    </a:lnTo>
                    <a:lnTo>
                      <a:pt x="44040" y="30673"/>
                    </a:lnTo>
                    <a:lnTo>
                      <a:pt x="44980" y="30405"/>
                    </a:lnTo>
                    <a:lnTo>
                      <a:pt x="45875" y="30047"/>
                    </a:lnTo>
                    <a:lnTo>
                      <a:pt x="46755" y="29614"/>
                    </a:lnTo>
                    <a:lnTo>
                      <a:pt x="47590" y="29077"/>
                    </a:lnTo>
                    <a:lnTo>
                      <a:pt x="48381" y="28450"/>
                    </a:lnTo>
                    <a:lnTo>
                      <a:pt x="48769" y="28107"/>
                    </a:lnTo>
                    <a:lnTo>
                      <a:pt x="49112" y="27734"/>
                    </a:lnTo>
                    <a:lnTo>
                      <a:pt x="49754" y="26944"/>
                    </a:lnTo>
                    <a:lnTo>
                      <a:pt x="50306" y="26093"/>
                    </a:lnTo>
                    <a:lnTo>
                      <a:pt x="50753" y="25228"/>
                    </a:lnTo>
                    <a:lnTo>
                      <a:pt x="51111" y="24318"/>
                    </a:lnTo>
                    <a:lnTo>
                      <a:pt x="51395" y="23378"/>
                    </a:lnTo>
                    <a:lnTo>
                      <a:pt x="51574" y="22438"/>
                    </a:lnTo>
                    <a:lnTo>
                      <a:pt x="51663" y="21469"/>
                    </a:lnTo>
                    <a:lnTo>
                      <a:pt x="51663" y="20514"/>
                    </a:lnTo>
                    <a:lnTo>
                      <a:pt x="51574" y="19559"/>
                    </a:lnTo>
                    <a:lnTo>
                      <a:pt x="51395" y="18604"/>
                    </a:lnTo>
                    <a:lnTo>
                      <a:pt x="51111" y="17664"/>
                    </a:lnTo>
                    <a:lnTo>
                      <a:pt x="50753" y="16769"/>
                    </a:lnTo>
                    <a:lnTo>
                      <a:pt x="50306" y="15889"/>
                    </a:lnTo>
                    <a:lnTo>
                      <a:pt x="49754" y="15054"/>
                    </a:lnTo>
                    <a:lnTo>
                      <a:pt x="49112" y="14248"/>
                    </a:lnTo>
                    <a:lnTo>
                      <a:pt x="48769" y="13875"/>
                    </a:lnTo>
                    <a:lnTo>
                      <a:pt x="48381" y="13532"/>
                    </a:lnTo>
                    <a:lnTo>
                      <a:pt x="47590" y="12905"/>
                    </a:lnTo>
                    <a:lnTo>
                      <a:pt x="46755" y="12383"/>
                    </a:lnTo>
                    <a:lnTo>
                      <a:pt x="45875" y="11936"/>
                    </a:lnTo>
                    <a:lnTo>
                      <a:pt x="44980" y="11578"/>
                    </a:lnTo>
                    <a:lnTo>
                      <a:pt x="44040" y="11309"/>
                    </a:lnTo>
                    <a:lnTo>
                      <a:pt x="43100" y="11130"/>
                    </a:lnTo>
                    <a:lnTo>
                      <a:pt x="42145" y="11040"/>
                    </a:lnTo>
                    <a:close/>
                    <a:moveTo>
                      <a:pt x="63031" y="11040"/>
                    </a:moveTo>
                    <a:lnTo>
                      <a:pt x="62076" y="11130"/>
                    </a:lnTo>
                    <a:lnTo>
                      <a:pt x="61121" y="11309"/>
                    </a:lnTo>
                    <a:lnTo>
                      <a:pt x="60197" y="11578"/>
                    </a:lnTo>
                    <a:lnTo>
                      <a:pt x="59286" y="11936"/>
                    </a:lnTo>
                    <a:lnTo>
                      <a:pt x="58421" y="12383"/>
                    </a:lnTo>
                    <a:lnTo>
                      <a:pt x="57586" y="12905"/>
                    </a:lnTo>
                    <a:lnTo>
                      <a:pt x="56780" y="13532"/>
                    </a:lnTo>
                    <a:lnTo>
                      <a:pt x="56407" y="13875"/>
                    </a:lnTo>
                    <a:lnTo>
                      <a:pt x="56049" y="14248"/>
                    </a:lnTo>
                    <a:lnTo>
                      <a:pt x="55408" y="15054"/>
                    </a:lnTo>
                    <a:lnTo>
                      <a:pt x="54871" y="15889"/>
                    </a:lnTo>
                    <a:lnTo>
                      <a:pt x="54408" y="16769"/>
                    </a:lnTo>
                    <a:lnTo>
                      <a:pt x="54050" y="17664"/>
                    </a:lnTo>
                    <a:lnTo>
                      <a:pt x="53782" y="18604"/>
                    </a:lnTo>
                    <a:lnTo>
                      <a:pt x="53603" y="19559"/>
                    </a:lnTo>
                    <a:lnTo>
                      <a:pt x="53513" y="20514"/>
                    </a:lnTo>
                    <a:lnTo>
                      <a:pt x="53513" y="21469"/>
                    </a:lnTo>
                    <a:lnTo>
                      <a:pt x="53603" y="22438"/>
                    </a:lnTo>
                    <a:lnTo>
                      <a:pt x="53782" y="23378"/>
                    </a:lnTo>
                    <a:lnTo>
                      <a:pt x="54050" y="24318"/>
                    </a:lnTo>
                    <a:lnTo>
                      <a:pt x="54408" y="25228"/>
                    </a:lnTo>
                    <a:lnTo>
                      <a:pt x="54871" y="26093"/>
                    </a:lnTo>
                    <a:lnTo>
                      <a:pt x="55408" y="26944"/>
                    </a:lnTo>
                    <a:lnTo>
                      <a:pt x="56049" y="27734"/>
                    </a:lnTo>
                    <a:lnTo>
                      <a:pt x="56407" y="28107"/>
                    </a:lnTo>
                    <a:lnTo>
                      <a:pt x="56780" y="28450"/>
                    </a:lnTo>
                    <a:lnTo>
                      <a:pt x="57586" y="29077"/>
                    </a:lnTo>
                    <a:lnTo>
                      <a:pt x="58421" y="29614"/>
                    </a:lnTo>
                    <a:lnTo>
                      <a:pt x="59286" y="30047"/>
                    </a:lnTo>
                    <a:lnTo>
                      <a:pt x="60197" y="30405"/>
                    </a:lnTo>
                    <a:lnTo>
                      <a:pt x="61121" y="30673"/>
                    </a:lnTo>
                    <a:lnTo>
                      <a:pt x="62076" y="30852"/>
                    </a:lnTo>
                    <a:lnTo>
                      <a:pt x="63031" y="30942"/>
                    </a:lnTo>
                    <a:lnTo>
                      <a:pt x="63986" y="30942"/>
                    </a:lnTo>
                    <a:lnTo>
                      <a:pt x="64941" y="30852"/>
                    </a:lnTo>
                    <a:lnTo>
                      <a:pt x="65880" y="30673"/>
                    </a:lnTo>
                    <a:lnTo>
                      <a:pt x="66805" y="30405"/>
                    </a:lnTo>
                    <a:lnTo>
                      <a:pt x="67715" y="30047"/>
                    </a:lnTo>
                    <a:lnTo>
                      <a:pt x="68596" y="29614"/>
                    </a:lnTo>
                    <a:lnTo>
                      <a:pt x="69431" y="29077"/>
                    </a:lnTo>
                    <a:lnTo>
                      <a:pt x="70222" y="28450"/>
                    </a:lnTo>
                    <a:lnTo>
                      <a:pt x="70595" y="28107"/>
                    </a:lnTo>
                    <a:lnTo>
                      <a:pt x="70953" y="27734"/>
                    </a:lnTo>
                    <a:lnTo>
                      <a:pt x="71594" y="26944"/>
                    </a:lnTo>
                    <a:lnTo>
                      <a:pt x="72131" y="26093"/>
                    </a:lnTo>
                    <a:lnTo>
                      <a:pt x="72594" y="25228"/>
                    </a:lnTo>
                    <a:lnTo>
                      <a:pt x="72952" y="24318"/>
                    </a:lnTo>
                    <a:lnTo>
                      <a:pt x="73220" y="23378"/>
                    </a:lnTo>
                    <a:lnTo>
                      <a:pt x="73414" y="22438"/>
                    </a:lnTo>
                    <a:lnTo>
                      <a:pt x="73504" y="21469"/>
                    </a:lnTo>
                    <a:lnTo>
                      <a:pt x="73504" y="20514"/>
                    </a:lnTo>
                    <a:lnTo>
                      <a:pt x="73414" y="19559"/>
                    </a:lnTo>
                    <a:lnTo>
                      <a:pt x="73220" y="18604"/>
                    </a:lnTo>
                    <a:lnTo>
                      <a:pt x="72952" y="17664"/>
                    </a:lnTo>
                    <a:lnTo>
                      <a:pt x="72594" y="16769"/>
                    </a:lnTo>
                    <a:lnTo>
                      <a:pt x="72131" y="15889"/>
                    </a:lnTo>
                    <a:lnTo>
                      <a:pt x="71594" y="15054"/>
                    </a:lnTo>
                    <a:lnTo>
                      <a:pt x="70953" y="14248"/>
                    </a:lnTo>
                    <a:lnTo>
                      <a:pt x="70595" y="13875"/>
                    </a:lnTo>
                    <a:lnTo>
                      <a:pt x="70222" y="13532"/>
                    </a:lnTo>
                    <a:lnTo>
                      <a:pt x="69431" y="12905"/>
                    </a:lnTo>
                    <a:lnTo>
                      <a:pt x="68596" y="12383"/>
                    </a:lnTo>
                    <a:lnTo>
                      <a:pt x="67715" y="11936"/>
                    </a:lnTo>
                    <a:lnTo>
                      <a:pt x="66805" y="11578"/>
                    </a:lnTo>
                    <a:lnTo>
                      <a:pt x="65880" y="11309"/>
                    </a:lnTo>
                    <a:lnTo>
                      <a:pt x="64941" y="11130"/>
                    </a:lnTo>
                    <a:lnTo>
                      <a:pt x="63986" y="11040"/>
                    </a:lnTo>
                    <a:close/>
                    <a:moveTo>
                      <a:pt x="14919" y="1"/>
                    </a:moveTo>
                    <a:lnTo>
                      <a:pt x="13382" y="150"/>
                    </a:lnTo>
                    <a:lnTo>
                      <a:pt x="11890" y="433"/>
                    </a:lnTo>
                    <a:lnTo>
                      <a:pt x="10413" y="866"/>
                    </a:lnTo>
                    <a:lnTo>
                      <a:pt x="9011" y="1448"/>
                    </a:lnTo>
                    <a:lnTo>
                      <a:pt x="7653" y="2164"/>
                    </a:lnTo>
                    <a:lnTo>
                      <a:pt x="6385" y="3014"/>
                    </a:lnTo>
                    <a:lnTo>
                      <a:pt x="5192" y="3999"/>
                    </a:lnTo>
                    <a:lnTo>
                      <a:pt x="4640" y="4536"/>
                    </a:lnTo>
                    <a:lnTo>
                      <a:pt x="4252" y="4924"/>
                    </a:lnTo>
                    <a:lnTo>
                      <a:pt x="3715" y="5506"/>
                    </a:lnTo>
                    <a:lnTo>
                      <a:pt x="2760" y="6714"/>
                    </a:lnTo>
                    <a:lnTo>
                      <a:pt x="1954" y="7997"/>
                    </a:lnTo>
                    <a:lnTo>
                      <a:pt x="1283" y="9325"/>
                    </a:lnTo>
                    <a:lnTo>
                      <a:pt x="746" y="10712"/>
                    </a:lnTo>
                    <a:lnTo>
                      <a:pt x="358" y="12129"/>
                    </a:lnTo>
                    <a:lnTo>
                      <a:pt x="105" y="13562"/>
                    </a:lnTo>
                    <a:lnTo>
                      <a:pt x="0" y="15024"/>
                    </a:lnTo>
                    <a:lnTo>
                      <a:pt x="15" y="16486"/>
                    </a:lnTo>
                    <a:lnTo>
                      <a:pt x="179" y="17933"/>
                    </a:lnTo>
                    <a:lnTo>
                      <a:pt x="492" y="19365"/>
                    </a:lnTo>
                    <a:lnTo>
                      <a:pt x="940" y="20767"/>
                    </a:lnTo>
                    <a:lnTo>
                      <a:pt x="1507" y="22125"/>
                    </a:lnTo>
                    <a:lnTo>
                      <a:pt x="2238" y="23438"/>
                    </a:lnTo>
                    <a:lnTo>
                      <a:pt x="3088" y="24676"/>
                    </a:lnTo>
                    <a:lnTo>
                      <a:pt x="4088" y="25855"/>
                    </a:lnTo>
                    <a:lnTo>
                      <a:pt x="4640" y="26407"/>
                    </a:lnTo>
                    <a:lnTo>
                      <a:pt x="5192" y="26959"/>
                    </a:lnTo>
                    <a:lnTo>
                      <a:pt x="6385" y="27943"/>
                    </a:lnTo>
                    <a:lnTo>
                      <a:pt x="7653" y="28794"/>
                    </a:lnTo>
                    <a:lnTo>
                      <a:pt x="8996" y="29510"/>
                    </a:lnTo>
                    <a:lnTo>
                      <a:pt x="10413" y="30091"/>
                    </a:lnTo>
                    <a:lnTo>
                      <a:pt x="11875" y="30539"/>
                    </a:lnTo>
                    <a:lnTo>
                      <a:pt x="13382" y="30822"/>
                    </a:lnTo>
                    <a:lnTo>
                      <a:pt x="14919" y="30957"/>
                    </a:lnTo>
                    <a:lnTo>
                      <a:pt x="15694" y="30957"/>
                    </a:lnTo>
                    <a:lnTo>
                      <a:pt x="16515" y="30942"/>
                    </a:lnTo>
                    <a:lnTo>
                      <a:pt x="18096" y="30808"/>
                    </a:lnTo>
                    <a:lnTo>
                      <a:pt x="19603" y="30539"/>
                    </a:lnTo>
                    <a:lnTo>
                      <a:pt x="21035" y="30136"/>
                    </a:lnTo>
                    <a:lnTo>
                      <a:pt x="22378" y="29599"/>
                    </a:lnTo>
                    <a:lnTo>
                      <a:pt x="23646" y="28928"/>
                    </a:lnTo>
                    <a:lnTo>
                      <a:pt x="24825" y="28107"/>
                    </a:lnTo>
                    <a:lnTo>
                      <a:pt x="25944" y="27167"/>
                    </a:lnTo>
                    <a:lnTo>
                      <a:pt x="26451" y="26630"/>
                    </a:lnTo>
                    <a:lnTo>
                      <a:pt x="26913" y="26168"/>
                    </a:lnTo>
                    <a:lnTo>
                      <a:pt x="27704" y="25168"/>
                    </a:lnTo>
                    <a:lnTo>
                      <a:pt x="28390" y="24094"/>
                    </a:lnTo>
                    <a:lnTo>
                      <a:pt x="28972" y="22945"/>
                    </a:lnTo>
                    <a:lnTo>
                      <a:pt x="29434" y="21707"/>
                    </a:lnTo>
                    <a:lnTo>
                      <a:pt x="29778" y="20379"/>
                    </a:lnTo>
                    <a:lnTo>
                      <a:pt x="30001" y="18977"/>
                    </a:lnTo>
                    <a:lnTo>
                      <a:pt x="30121" y="17500"/>
                    </a:lnTo>
                    <a:lnTo>
                      <a:pt x="30136" y="16739"/>
                    </a:lnTo>
                    <a:lnTo>
                      <a:pt x="30136" y="16068"/>
                    </a:lnTo>
                    <a:lnTo>
                      <a:pt x="30016" y="14740"/>
                    </a:lnTo>
                    <a:lnTo>
                      <a:pt x="29912" y="14084"/>
                    </a:lnTo>
                    <a:lnTo>
                      <a:pt x="15680" y="14084"/>
                    </a:lnTo>
                    <a:lnTo>
                      <a:pt x="15680" y="18321"/>
                    </a:lnTo>
                    <a:lnTo>
                      <a:pt x="25809" y="18321"/>
                    </a:lnTo>
                    <a:lnTo>
                      <a:pt x="25675" y="19171"/>
                    </a:lnTo>
                    <a:lnTo>
                      <a:pt x="25287" y="20693"/>
                    </a:lnTo>
                    <a:lnTo>
                      <a:pt x="24705" y="22020"/>
                    </a:lnTo>
                    <a:lnTo>
                      <a:pt x="23959" y="23154"/>
                    </a:lnTo>
                    <a:lnTo>
                      <a:pt x="23512" y="23632"/>
                    </a:lnTo>
                    <a:lnTo>
                      <a:pt x="23124" y="24005"/>
                    </a:lnTo>
                    <a:lnTo>
                      <a:pt x="22288" y="24691"/>
                    </a:lnTo>
                    <a:lnTo>
                      <a:pt x="21423" y="25273"/>
                    </a:lnTo>
                    <a:lnTo>
                      <a:pt x="20498" y="25750"/>
                    </a:lnTo>
                    <a:lnTo>
                      <a:pt x="19514" y="26138"/>
                    </a:lnTo>
                    <a:lnTo>
                      <a:pt x="18499" y="26436"/>
                    </a:lnTo>
                    <a:lnTo>
                      <a:pt x="17410" y="26630"/>
                    </a:lnTo>
                    <a:lnTo>
                      <a:pt x="16291" y="26720"/>
                    </a:lnTo>
                    <a:lnTo>
                      <a:pt x="15694" y="26735"/>
                    </a:lnTo>
                    <a:lnTo>
                      <a:pt x="15142" y="26735"/>
                    </a:lnTo>
                    <a:lnTo>
                      <a:pt x="14039" y="26630"/>
                    </a:lnTo>
                    <a:lnTo>
                      <a:pt x="12964" y="26421"/>
                    </a:lnTo>
                    <a:lnTo>
                      <a:pt x="11920" y="26108"/>
                    </a:lnTo>
                    <a:lnTo>
                      <a:pt x="10921" y="25690"/>
                    </a:lnTo>
                    <a:lnTo>
                      <a:pt x="9966" y="25168"/>
                    </a:lnTo>
                    <a:lnTo>
                      <a:pt x="9056" y="24557"/>
                    </a:lnTo>
                    <a:lnTo>
                      <a:pt x="8220" y="23841"/>
                    </a:lnTo>
                    <a:lnTo>
                      <a:pt x="7832" y="23453"/>
                    </a:lnTo>
                    <a:lnTo>
                      <a:pt x="7430" y="23020"/>
                    </a:lnTo>
                    <a:lnTo>
                      <a:pt x="6728" y="22125"/>
                    </a:lnTo>
                    <a:lnTo>
                      <a:pt x="6117" y="21185"/>
                    </a:lnTo>
                    <a:lnTo>
                      <a:pt x="5610" y="20200"/>
                    </a:lnTo>
                    <a:lnTo>
                      <a:pt x="5207" y="19186"/>
                    </a:lnTo>
                    <a:lnTo>
                      <a:pt x="4908" y="18142"/>
                    </a:lnTo>
                    <a:lnTo>
                      <a:pt x="4714" y="17082"/>
                    </a:lnTo>
                    <a:lnTo>
                      <a:pt x="4610" y="16008"/>
                    </a:lnTo>
                    <a:lnTo>
                      <a:pt x="4610" y="14934"/>
                    </a:lnTo>
                    <a:lnTo>
                      <a:pt x="4714" y="13860"/>
                    </a:lnTo>
                    <a:lnTo>
                      <a:pt x="4908" y="12786"/>
                    </a:lnTo>
                    <a:lnTo>
                      <a:pt x="5207" y="11742"/>
                    </a:lnTo>
                    <a:lnTo>
                      <a:pt x="5610" y="10727"/>
                    </a:lnTo>
                    <a:lnTo>
                      <a:pt x="6117" y="9757"/>
                    </a:lnTo>
                    <a:lnTo>
                      <a:pt x="6728" y="8818"/>
                    </a:lnTo>
                    <a:lnTo>
                      <a:pt x="7430" y="7922"/>
                    </a:lnTo>
                    <a:lnTo>
                      <a:pt x="7832" y="7505"/>
                    </a:lnTo>
                    <a:lnTo>
                      <a:pt x="8220" y="7102"/>
                    </a:lnTo>
                    <a:lnTo>
                      <a:pt x="9056" y="6386"/>
                    </a:lnTo>
                    <a:lnTo>
                      <a:pt x="9966" y="5774"/>
                    </a:lnTo>
                    <a:lnTo>
                      <a:pt x="10921" y="5252"/>
                    </a:lnTo>
                    <a:lnTo>
                      <a:pt x="11920" y="4834"/>
                    </a:lnTo>
                    <a:lnTo>
                      <a:pt x="12964" y="4521"/>
                    </a:lnTo>
                    <a:lnTo>
                      <a:pt x="14039" y="4312"/>
                    </a:lnTo>
                    <a:lnTo>
                      <a:pt x="15142" y="4223"/>
                    </a:lnTo>
                    <a:lnTo>
                      <a:pt x="16232" y="4223"/>
                    </a:lnTo>
                    <a:lnTo>
                      <a:pt x="17291" y="4312"/>
                    </a:lnTo>
                    <a:lnTo>
                      <a:pt x="18320" y="4506"/>
                    </a:lnTo>
                    <a:lnTo>
                      <a:pt x="19335" y="4804"/>
                    </a:lnTo>
                    <a:lnTo>
                      <a:pt x="20304" y="5192"/>
                    </a:lnTo>
                    <a:lnTo>
                      <a:pt x="21229" y="5670"/>
                    </a:lnTo>
                    <a:lnTo>
                      <a:pt x="22109" y="6237"/>
                    </a:lnTo>
                    <a:lnTo>
                      <a:pt x="22945" y="6893"/>
                    </a:lnTo>
                    <a:lnTo>
                      <a:pt x="23333" y="7266"/>
                    </a:lnTo>
                    <a:lnTo>
                      <a:pt x="26316" y="4282"/>
                    </a:lnTo>
                    <a:lnTo>
                      <a:pt x="25779" y="3760"/>
                    </a:lnTo>
                    <a:lnTo>
                      <a:pt x="24631" y="2835"/>
                    </a:lnTo>
                    <a:lnTo>
                      <a:pt x="23407" y="2030"/>
                    </a:lnTo>
                    <a:lnTo>
                      <a:pt x="22109" y="1358"/>
                    </a:lnTo>
                    <a:lnTo>
                      <a:pt x="20752" y="806"/>
                    </a:lnTo>
                    <a:lnTo>
                      <a:pt x="19350" y="404"/>
                    </a:lnTo>
                    <a:lnTo>
                      <a:pt x="17917" y="135"/>
                    </a:lnTo>
                    <a:lnTo>
                      <a:pt x="16440" y="1"/>
                    </a:lnTo>
                    <a:close/>
                    <a:moveTo>
                      <a:pt x="112874" y="11011"/>
                    </a:moveTo>
                    <a:lnTo>
                      <a:pt x="111934" y="11085"/>
                    </a:lnTo>
                    <a:lnTo>
                      <a:pt x="111024" y="11264"/>
                    </a:lnTo>
                    <a:lnTo>
                      <a:pt x="110144" y="11533"/>
                    </a:lnTo>
                    <a:lnTo>
                      <a:pt x="109279" y="11891"/>
                    </a:lnTo>
                    <a:lnTo>
                      <a:pt x="108473" y="12338"/>
                    </a:lnTo>
                    <a:lnTo>
                      <a:pt x="107712" y="12861"/>
                    </a:lnTo>
                    <a:lnTo>
                      <a:pt x="106996" y="13472"/>
                    </a:lnTo>
                    <a:lnTo>
                      <a:pt x="106668" y="13800"/>
                    </a:lnTo>
                    <a:lnTo>
                      <a:pt x="106325" y="14158"/>
                    </a:lnTo>
                    <a:lnTo>
                      <a:pt x="105728" y="14904"/>
                    </a:lnTo>
                    <a:lnTo>
                      <a:pt x="105221" y="15710"/>
                    </a:lnTo>
                    <a:lnTo>
                      <a:pt x="104788" y="16545"/>
                    </a:lnTo>
                    <a:lnTo>
                      <a:pt x="104445" y="17440"/>
                    </a:lnTo>
                    <a:lnTo>
                      <a:pt x="104191" y="18395"/>
                    </a:lnTo>
                    <a:lnTo>
                      <a:pt x="104012" y="19395"/>
                    </a:lnTo>
                    <a:lnTo>
                      <a:pt x="103923" y="20439"/>
                    </a:lnTo>
                    <a:lnTo>
                      <a:pt x="103923" y="20991"/>
                    </a:lnTo>
                    <a:lnTo>
                      <a:pt x="103923" y="21483"/>
                    </a:lnTo>
                    <a:lnTo>
                      <a:pt x="103997" y="22468"/>
                    </a:lnTo>
                    <a:lnTo>
                      <a:pt x="104176" y="23438"/>
                    </a:lnTo>
                    <a:lnTo>
                      <a:pt x="104445" y="24378"/>
                    </a:lnTo>
                    <a:lnTo>
                      <a:pt x="104803" y="25273"/>
                    </a:lnTo>
                    <a:lnTo>
                      <a:pt x="105251" y="26138"/>
                    </a:lnTo>
                    <a:lnTo>
                      <a:pt x="105788" y="26959"/>
                    </a:lnTo>
                    <a:lnTo>
                      <a:pt x="106414" y="27734"/>
                    </a:lnTo>
                    <a:lnTo>
                      <a:pt x="106757" y="28092"/>
                    </a:lnTo>
                    <a:lnTo>
                      <a:pt x="107115" y="28435"/>
                    </a:lnTo>
                    <a:lnTo>
                      <a:pt x="107876" y="29077"/>
                    </a:lnTo>
                    <a:lnTo>
                      <a:pt x="108682" y="29614"/>
                    </a:lnTo>
                    <a:lnTo>
                      <a:pt x="109547" y="30077"/>
                    </a:lnTo>
                    <a:lnTo>
                      <a:pt x="110457" y="30435"/>
                    </a:lnTo>
                    <a:lnTo>
                      <a:pt x="111382" y="30718"/>
                    </a:lnTo>
                    <a:lnTo>
                      <a:pt x="112352" y="30897"/>
                    </a:lnTo>
                    <a:lnTo>
                      <a:pt x="113336" y="30972"/>
                    </a:lnTo>
                    <a:lnTo>
                      <a:pt x="113829" y="30957"/>
                    </a:lnTo>
                    <a:lnTo>
                      <a:pt x="114500" y="30972"/>
                    </a:lnTo>
                    <a:lnTo>
                      <a:pt x="115828" y="30808"/>
                    </a:lnTo>
                    <a:lnTo>
                      <a:pt x="117111" y="30464"/>
                    </a:lnTo>
                    <a:lnTo>
                      <a:pt x="118334" y="29927"/>
                    </a:lnTo>
                    <a:lnTo>
                      <a:pt x="118916" y="29584"/>
                    </a:lnTo>
                    <a:lnTo>
                      <a:pt x="119378" y="29286"/>
                    </a:lnTo>
                    <a:lnTo>
                      <a:pt x="120259" y="28600"/>
                    </a:lnTo>
                    <a:lnTo>
                      <a:pt x="121064" y="27824"/>
                    </a:lnTo>
                    <a:lnTo>
                      <a:pt x="121795" y="26973"/>
                    </a:lnTo>
                    <a:lnTo>
                      <a:pt x="122123" y="26526"/>
                    </a:lnTo>
                    <a:lnTo>
                      <a:pt x="118722" y="24258"/>
                    </a:lnTo>
                    <a:lnTo>
                      <a:pt x="118498" y="24601"/>
                    </a:lnTo>
                    <a:lnTo>
                      <a:pt x="117991" y="25213"/>
                    </a:lnTo>
                    <a:lnTo>
                      <a:pt x="117439" y="25720"/>
                    </a:lnTo>
                    <a:lnTo>
                      <a:pt x="116872" y="26153"/>
                    </a:lnTo>
                    <a:lnTo>
                      <a:pt x="116260" y="26496"/>
                    </a:lnTo>
                    <a:lnTo>
                      <a:pt x="115604" y="26765"/>
                    </a:lnTo>
                    <a:lnTo>
                      <a:pt x="114918" y="26929"/>
                    </a:lnTo>
                    <a:lnTo>
                      <a:pt x="114202" y="27018"/>
                    </a:lnTo>
                    <a:lnTo>
                      <a:pt x="113829" y="27033"/>
                    </a:lnTo>
                    <a:lnTo>
                      <a:pt x="113426" y="27018"/>
                    </a:lnTo>
                    <a:lnTo>
                      <a:pt x="112650" y="26929"/>
                    </a:lnTo>
                    <a:lnTo>
                      <a:pt x="111949" y="26735"/>
                    </a:lnTo>
                    <a:lnTo>
                      <a:pt x="111278" y="26451"/>
                    </a:lnTo>
                    <a:lnTo>
                      <a:pt x="110681" y="26078"/>
                    </a:lnTo>
                    <a:lnTo>
                      <a:pt x="110129" y="25601"/>
                    </a:lnTo>
                    <a:lnTo>
                      <a:pt x="109637" y="25034"/>
                    </a:lnTo>
                    <a:lnTo>
                      <a:pt x="109189" y="24378"/>
                    </a:lnTo>
                    <a:lnTo>
                      <a:pt x="108995" y="24005"/>
                    </a:lnTo>
                    <a:lnTo>
                      <a:pt x="122332" y="18470"/>
                    </a:lnTo>
                    <a:lnTo>
                      <a:pt x="121885" y="17336"/>
                    </a:lnTo>
                    <a:lnTo>
                      <a:pt x="121661" y="16829"/>
                    </a:lnTo>
                    <a:lnTo>
                      <a:pt x="121184" y="15844"/>
                    </a:lnTo>
                    <a:lnTo>
                      <a:pt x="120900" y="15367"/>
                    </a:lnTo>
                    <a:lnTo>
                      <a:pt x="120527" y="14830"/>
                    </a:lnTo>
                    <a:lnTo>
                      <a:pt x="119722" y="13830"/>
                    </a:lnTo>
                    <a:lnTo>
                      <a:pt x="119274" y="13353"/>
                    </a:lnTo>
                    <a:lnTo>
                      <a:pt x="118991" y="13084"/>
                    </a:lnTo>
                    <a:lnTo>
                      <a:pt x="118379" y="12607"/>
                    </a:lnTo>
                    <a:lnTo>
                      <a:pt x="117737" y="12174"/>
                    </a:lnTo>
                    <a:lnTo>
                      <a:pt x="117051" y="11816"/>
                    </a:lnTo>
                    <a:lnTo>
                      <a:pt x="116693" y="11667"/>
                    </a:lnTo>
                    <a:lnTo>
                      <a:pt x="116290" y="11503"/>
                    </a:lnTo>
                    <a:lnTo>
                      <a:pt x="115470" y="11249"/>
                    </a:lnTo>
                    <a:lnTo>
                      <a:pt x="114634" y="11085"/>
                    </a:lnTo>
                    <a:lnTo>
                      <a:pt x="113769" y="11011"/>
                    </a:lnTo>
                    <a:close/>
                    <a:moveTo>
                      <a:pt x="84872" y="11026"/>
                    </a:moveTo>
                    <a:lnTo>
                      <a:pt x="84394" y="11040"/>
                    </a:lnTo>
                    <a:lnTo>
                      <a:pt x="83469" y="11130"/>
                    </a:lnTo>
                    <a:lnTo>
                      <a:pt x="82574" y="11309"/>
                    </a:lnTo>
                    <a:lnTo>
                      <a:pt x="81709" y="11578"/>
                    </a:lnTo>
                    <a:lnTo>
                      <a:pt x="80874" y="11950"/>
                    </a:lnTo>
                    <a:lnTo>
                      <a:pt x="80083" y="12398"/>
                    </a:lnTo>
                    <a:lnTo>
                      <a:pt x="79292" y="12950"/>
                    </a:lnTo>
                    <a:lnTo>
                      <a:pt x="78546" y="13592"/>
                    </a:lnTo>
                    <a:lnTo>
                      <a:pt x="78188" y="13950"/>
                    </a:lnTo>
                    <a:lnTo>
                      <a:pt x="77845" y="14308"/>
                    </a:lnTo>
                    <a:lnTo>
                      <a:pt x="77219" y="15068"/>
                    </a:lnTo>
                    <a:lnTo>
                      <a:pt x="76682" y="15874"/>
                    </a:lnTo>
                    <a:lnTo>
                      <a:pt x="76234" y="16739"/>
                    </a:lnTo>
                    <a:lnTo>
                      <a:pt x="75861" y="17634"/>
                    </a:lnTo>
                    <a:lnTo>
                      <a:pt x="75592" y="18574"/>
                    </a:lnTo>
                    <a:lnTo>
                      <a:pt x="75399" y="19529"/>
                    </a:lnTo>
                    <a:lnTo>
                      <a:pt x="75324" y="20514"/>
                    </a:lnTo>
                    <a:lnTo>
                      <a:pt x="75324" y="21006"/>
                    </a:lnTo>
                    <a:lnTo>
                      <a:pt x="75324" y="21498"/>
                    </a:lnTo>
                    <a:lnTo>
                      <a:pt x="75399" y="22483"/>
                    </a:lnTo>
                    <a:lnTo>
                      <a:pt x="75578" y="23438"/>
                    </a:lnTo>
                    <a:lnTo>
                      <a:pt x="75861" y="24363"/>
                    </a:lnTo>
                    <a:lnTo>
                      <a:pt x="76219" y="25258"/>
                    </a:lnTo>
                    <a:lnTo>
                      <a:pt x="76682" y="26123"/>
                    </a:lnTo>
                    <a:lnTo>
                      <a:pt x="77219" y="26929"/>
                    </a:lnTo>
                    <a:lnTo>
                      <a:pt x="77845" y="27675"/>
                    </a:lnTo>
                    <a:lnTo>
                      <a:pt x="78188" y="28033"/>
                    </a:lnTo>
                    <a:lnTo>
                      <a:pt x="78546" y="28391"/>
                    </a:lnTo>
                    <a:lnTo>
                      <a:pt x="79292" y="29032"/>
                    </a:lnTo>
                    <a:lnTo>
                      <a:pt x="80068" y="29569"/>
                    </a:lnTo>
                    <a:lnTo>
                      <a:pt x="80874" y="30032"/>
                    </a:lnTo>
                    <a:lnTo>
                      <a:pt x="81709" y="30390"/>
                    </a:lnTo>
                    <a:lnTo>
                      <a:pt x="82574" y="30658"/>
                    </a:lnTo>
                    <a:lnTo>
                      <a:pt x="83469" y="30837"/>
                    </a:lnTo>
                    <a:lnTo>
                      <a:pt x="84394" y="30927"/>
                    </a:lnTo>
                    <a:lnTo>
                      <a:pt x="84872" y="30942"/>
                    </a:lnTo>
                    <a:lnTo>
                      <a:pt x="85290" y="30942"/>
                    </a:lnTo>
                    <a:lnTo>
                      <a:pt x="86095" y="30867"/>
                    </a:lnTo>
                    <a:lnTo>
                      <a:pt x="86841" y="30733"/>
                    </a:lnTo>
                    <a:lnTo>
                      <a:pt x="87542" y="30509"/>
                    </a:lnTo>
                    <a:lnTo>
                      <a:pt x="88199" y="30241"/>
                    </a:lnTo>
                    <a:lnTo>
                      <a:pt x="88810" y="29883"/>
                    </a:lnTo>
                    <a:lnTo>
                      <a:pt x="89362" y="29465"/>
                    </a:lnTo>
                    <a:lnTo>
                      <a:pt x="89870" y="28958"/>
                    </a:lnTo>
                    <a:lnTo>
                      <a:pt x="90108" y="28689"/>
                    </a:lnTo>
                    <a:lnTo>
                      <a:pt x="90257" y="28689"/>
                    </a:lnTo>
                    <a:lnTo>
                      <a:pt x="90257" y="30121"/>
                    </a:lnTo>
                    <a:lnTo>
                      <a:pt x="90242" y="30822"/>
                    </a:lnTo>
                    <a:lnTo>
                      <a:pt x="90078" y="32076"/>
                    </a:lnTo>
                    <a:lnTo>
                      <a:pt x="89735" y="33165"/>
                    </a:lnTo>
                    <a:lnTo>
                      <a:pt x="89198" y="34090"/>
                    </a:lnTo>
                    <a:lnTo>
                      <a:pt x="88855" y="34477"/>
                    </a:lnTo>
                    <a:lnTo>
                      <a:pt x="88482" y="34850"/>
                    </a:lnTo>
                    <a:lnTo>
                      <a:pt x="87647" y="35417"/>
                    </a:lnTo>
                    <a:lnTo>
                      <a:pt x="86662" y="35790"/>
                    </a:lnTo>
                    <a:lnTo>
                      <a:pt x="85543" y="35984"/>
                    </a:lnTo>
                    <a:lnTo>
                      <a:pt x="84946" y="35999"/>
                    </a:lnTo>
                    <a:lnTo>
                      <a:pt x="84514" y="35984"/>
                    </a:lnTo>
                    <a:lnTo>
                      <a:pt x="83678" y="35865"/>
                    </a:lnTo>
                    <a:lnTo>
                      <a:pt x="82873" y="35596"/>
                    </a:lnTo>
                    <a:lnTo>
                      <a:pt x="82142" y="35194"/>
                    </a:lnTo>
                    <a:lnTo>
                      <a:pt x="81814" y="34940"/>
                    </a:lnTo>
                    <a:lnTo>
                      <a:pt x="81500" y="34671"/>
                    </a:lnTo>
                    <a:lnTo>
                      <a:pt x="80948" y="34105"/>
                    </a:lnTo>
                    <a:lnTo>
                      <a:pt x="80486" y="33478"/>
                    </a:lnTo>
                    <a:lnTo>
                      <a:pt x="80083" y="32792"/>
                    </a:lnTo>
                    <a:lnTo>
                      <a:pt x="79919" y="32434"/>
                    </a:lnTo>
                    <a:lnTo>
                      <a:pt x="76100" y="34015"/>
                    </a:lnTo>
                    <a:lnTo>
                      <a:pt x="76383" y="34627"/>
                    </a:lnTo>
                    <a:lnTo>
                      <a:pt x="77054" y="35760"/>
                    </a:lnTo>
                    <a:lnTo>
                      <a:pt x="77875" y="36805"/>
                    </a:lnTo>
                    <a:lnTo>
                      <a:pt x="78815" y="37730"/>
                    </a:lnTo>
                    <a:lnTo>
                      <a:pt x="79352" y="38147"/>
                    </a:lnTo>
                    <a:lnTo>
                      <a:pt x="79919" y="38565"/>
                    </a:lnTo>
                    <a:lnTo>
                      <a:pt x="81187" y="39222"/>
                    </a:lnTo>
                    <a:lnTo>
                      <a:pt x="82589" y="39669"/>
                    </a:lnTo>
                    <a:lnTo>
                      <a:pt x="84111" y="39893"/>
                    </a:lnTo>
                    <a:lnTo>
                      <a:pt x="84946" y="39908"/>
                    </a:lnTo>
                    <a:lnTo>
                      <a:pt x="85454" y="39908"/>
                    </a:lnTo>
                    <a:lnTo>
                      <a:pt x="86438" y="39818"/>
                    </a:lnTo>
                    <a:lnTo>
                      <a:pt x="87393" y="39669"/>
                    </a:lnTo>
                    <a:lnTo>
                      <a:pt x="88288" y="39416"/>
                    </a:lnTo>
                    <a:lnTo>
                      <a:pt x="89139" y="39102"/>
                    </a:lnTo>
                    <a:lnTo>
                      <a:pt x="89944" y="38699"/>
                    </a:lnTo>
                    <a:lnTo>
                      <a:pt x="90705" y="38207"/>
                    </a:lnTo>
                    <a:lnTo>
                      <a:pt x="91406" y="37640"/>
                    </a:lnTo>
                    <a:lnTo>
                      <a:pt x="91749" y="37327"/>
                    </a:lnTo>
                    <a:lnTo>
                      <a:pt x="92077" y="36984"/>
                    </a:lnTo>
                    <a:lnTo>
                      <a:pt x="92659" y="36268"/>
                    </a:lnTo>
                    <a:lnTo>
                      <a:pt x="93152" y="35447"/>
                    </a:lnTo>
                    <a:lnTo>
                      <a:pt x="93569" y="34567"/>
                    </a:lnTo>
                    <a:lnTo>
                      <a:pt x="93898" y="33582"/>
                    </a:lnTo>
                    <a:lnTo>
                      <a:pt x="94151" y="32523"/>
                    </a:lnTo>
                    <a:lnTo>
                      <a:pt x="94315" y="31389"/>
                    </a:lnTo>
                    <a:lnTo>
                      <a:pt x="94405" y="30166"/>
                    </a:lnTo>
                    <a:lnTo>
                      <a:pt x="94420" y="29525"/>
                    </a:lnTo>
                    <a:lnTo>
                      <a:pt x="94420" y="11622"/>
                    </a:lnTo>
                    <a:lnTo>
                      <a:pt x="90257" y="11622"/>
                    </a:lnTo>
                    <a:lnTo>
                      <a:pt x="90257" y="13248"/>
                    </a:lnTo>
                    <a:lnTo>
                      <a:pt x="90108" y="13248"/>
                    </a:lnTo>
                    <a:lnTo>
                      <a:pt x="89870" y="12995"/>
                    </a:lnTo>
                    <a:lnTo>
                      <a:pt x="89377" y="12547"/>
                    </a:lnTo>
                    <a:lnTo>
                      <a:pt x="88840" y="12144"/>
                    </a:lnTo>
                    <a:lnTo>
                      <a:pt x="88258" y="11801"/>
                    </a:lnTo>
                    <a:lnTo>
                      <a:pt x="87945" y="11667"/>
                    </a:lnTo>
                    <a:lnTo>
                      <a:pt x="87572" y="11503"/>
                    </a:lnTo>
                    <a:lnTo>
                      <a:pt x="86826" y="11264"/>
                    </a:lnTo>
                    <a:lnTo>
                      <a:pt x="86050" y="11100"/>
                    </a:lnTo>
                    <a:lnTo>
                      <a:pt x="85260" y="11026"/>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14"/>
              <p:cNvGrpSpPr/>
              <p:nvPr/>
            </p:nvGrpSpPr>
            <p:grpSpPr>
              <a:xfrm>
                <a:off x="2430468" y="2536041"/>
                <a:ext cx="644676" cy="193720"/>
                <a:chOff x="2430468" y="2536041"/>
                <a:chExt cx="644676" cy="193720"/>
              </a:xfrm>
            </p:grpSpPr>
            <p:sp>
              <p:nvSpPr>
                <p:cNvPr id="68" name="Google Shape;68;p14"/>
                <p:cNvSpPr/>
                <p:nvPr/>
              </p:nvSpPr>
              <p:spPr>
                <a:xfrm>
                  <a:off x="2430468" y="2536041"/>
                  <a:ext cx="169523" cy="193515"/>
                </a:xfrm>
                <a:custGeom>
                  <a:rect b="b" l="l" r="r" t="t"/>
                  <a:pathLst>
                    <a:path extrusionOk="0" h="28271" w="24766">
                      <a:moveTo>
                        <a:pt x="14069" y="0"/>
                      </a:moveTo>
                      <a:lnTo>
                        <a:pt x="13323" y="15"/>
                      </a:lnTo>
                      <a:lnTo>
                        <a:pt x="11891" y="149"/>
                      </a:lnTo>
                      <a:lnTo>
                        <a:pt x="10518" y="403"/>
                      </a:lnTo>
                      <a:lnTo>
                        <a:pt x="9205" y="776"/>
                      </a:lnTo>
                      <a:lnTo>
                        <a:pt x="7952" y="1283"/>
                      </a:lnTo>
                      <a:lnTo>
                        <a:pt x="6759" y="1910"/>
                      </a:lnTo>
                      <a:lnTo>
                        <a:pt x="5625" y="2670"/>
                      </a:lnTo>
                      <a:lnTo>
                        <a:pt x="4566" y="3551"/>
                      </a:lnTo>
                      <a:lnTo>
                        <a:pt x="4059" y="4058"/>
                      </a:lnTo>
                      <a:lnTo>
                        <a:pt x="3551" y="4565"/>
                      </a:lnTo>
                      <a:lnTo>
                        <a:pt x="2671" y="5639"/>
                      </a:lnTo>
                      <a:lnTo>
                        <a:pt x="1910" y="6773"/>
                      </a:lnTo>
                      <a:lnTo>
                        <a:pt x="1284" y="7967"/>
                      </a:lnTo>
                      <a:lnTo>
                        <a:pt x="776" y="9235"/>
                      </a:lnTo>
                      <a:lnTo>
                        <a:pt x="389" y="10562"/>
                      </a:lnTo>
                      <a:lnTo>
                        <a:pt x="135" y="11935"/>
                      </a:lnTo>
                      <a:lnTo>
                        <a:pt x="16" y="13382"/>
                      </a:lnTo>
                      <a:lnTo>
                        <a:pt x="1" y="14143"/>
                      </a:lnTo>
                      <a:lnTo>
                        <a:pt x="16" y="14889"/>
                      </a:lnTo>
                      <a:lnTo>
                        <a:pt x="150" y="16336"/>
                      </a:lnTo>
                      <a:lnTo>
                        <a:pt x="403" y="17723"/>
                      </a:lnTo>
                      <a:lnTo>
                        <a:pt x="776" y="19051"/>
                      </a:lnTo>
                      <a:lnTo>
                        <a:pt x="1284" y="20319"/>
                      </a:lnTo>
                      <a:lnTo>
                        <a:pt x="1910" y="21513"/>
                      </a:lnTo>
                      <a:lnTo>
                        <a:pt x="2671" y="22646"/>
                      </a:lnTo>
                      <a:lnTo>
                        <a:pt x="3551" y="23721"/>
                      </a:lnTo>
                      <a:lnTo>
                        <a:pt x="4059" y="24228"/>
                      </a:lnTo>
                      <a:lnTo>
                        <a:pt x="4566" y="24720"/>
                      </a:lnTo>
                      <a:lnTo>
                        <a:pt x="5640" y="25615"/>
                      </a:lnTo>
                      <a:lnTo>
                        <a:pt x="6774" y="26376"/>
                      </a:lnTo>
                      <a:lnTo>
                        <a:pt x="7967" y="27003"/>
                      </a:lnTo>
                      <a:lnTo>
                        <a:pt x="9220" y="27510"/>
                      </a:lnTo>
                      <a:lnTo>
                        <a:pt x="10518" y="27883"/>
                      </a:lnTo>
                      <a:lnTo>
                        <a:pt x="11891" y="28136"/>
                      </a:lnTo>
                      <a:lnTo>
                        <a:pt x="13323" y="28271"/>
                      </a:lnTo>
                      <a:lnTo>
                        <a:pt x="14860" y="28271"/>
                      </a:lnTo>
                      <a:lnTo>
                        <a:pt x="16411" y="28107"/>
                      </a:lnTo>
                      <a:lnTo>
                        <a:pt x="17933" y="27763"/>
                      </a:lnTo>
                      <a:lnTo>
                        <a:pt x="19410" y="27256"/>
                      </a:lnTo>
                      <a:lnTo>
                        <a:pt x="20126" y="26928"/>
                      </a:lnTo>
                      <a:lnTo>
                        <a:pt x="20797" y="26615"/>
                      </a:lnTo>
                      <a:lnTo>
                        <a:pt x="22050" y="25869"/>
                      </a:lnTo>
                      <a:lnTo>
                        <a:pt x="23214" y="24974"/>
                      </a:lnTo>
                      <a:lnTo>
                        <a:pt x="24288" y="23959"/>
                      </a:lnTo>
                      <a:lnTo>
                        <a:pt x="24765" y="23407"/>
                      </a:lnTo>
                      <a:lnTo>
                        <a:pt x="22349" y="20990"/>
                      </a:lnTo>
                      <a:lnTo>
                        <a:pt x="21916" y="21468"/>
                      </a:lnTo>
                      <a:lnTo>
                        <a:pt x="21021" y="22333"/>
                      </a:lnTo>
                      <a:lnTo>
                        <a:pt x="20066" y="23064"/>
                      </a:lnTo>
                      <a:lnTo>
                        <a:pt x="19082" y="23676"/>
                      </a:lnTo>
                      <a:lnTo>
                        <a:pt x="18037" y="24168"/>
                      </a:lnTo>
                      <a:lnTo>
                        <a:pt x="16948" y="24541"/>
                      </a:lnTo>
                      <a:lnTo>
                        <a:pt x="15829" y="24780"/>
                      </a:lnTo>
                      <a:lnTo>
                        <a:pt x="14651" y="24914"/>
                      </a:lnTo>
                      <a:lnTo>
                        <a:pt x="13517" y="24914"/>
                      </a:lnTo>
                      <a:lnTo>
                        <a:pt x="12488" y="24839"/>
                      </a:lnTo>
                      <a:lnTo>
                        <a:pt x="11473" y="24645"/>
                      </a:lnTo>
                      <a:lnTo>
                        <a:pt x="10488" y="24377"/>
                      </a:lnTo>
                      <a:lnTo>
                        <a:pt x="9534" y="23989"/>
                      </a:lnTo>
                      <a:lnTo>
                        <a:pt x="8624" y="23512"/>
                      </a:lnTo>
                      <a:lnTo>
                        <a:pt x="7773" y="22945"/>
                      </a:lnTo>
                      <a:lnTo>
                        <a:pt x="6968" y="22303"/>
                      </a:lnTo>
                      <a:lnTo>
                        <a:pt x="6595" y="21930"/>
                      </a:lnTo>
                      <a:lnTo>
                        <a:pt x="6207" y="21557"/>
                      </a:lnTo>
                      <a:lnTo>
                        <a:pt x="5550" y="20752"/>
                      </a:lnTo>
                      <a:lnTo>
                        <a:pt x="4983" y="19886"/>
                      </a:lnTo>
                      <a:lnTo>
                        <a:pt x="4506" y="18976"/>
                      </a:lnTo>
                      <a:lnTo>
                        <a:pt x="4118" y="17992"/>
                      </a:lnTo>
                      <a:lnTo>
                        <a:pt x="3835" y="16962"/>
                      </a:lnTo>
                      <a:lnTo>
                        <a:pt x="3656" y="15873"/>
                      </a:lnTo>
                      <a:lnTo>
                        <a:pt x="3551" y="14725"/>
                      </a:lnTo>
                      <a:lnTo>
                        <a:pt x="3551" y="14128"/>
                      </a:lnTo>
                      <a:lnTo>
                        <a:pt x="3551" y="13516"/>
                      </a:lnTo>
                      <a:lnTo>
                        <a:pt x="3656" y="12368"/>
                      </a:lnTo>
                      <a:lnTo>
                        <a:pt x="3835" y="11278"/>
                      </a:lnTo>
                      <a:lnTo>
                        <a:pt x="4118" y="10249"/>
                      </a:lnTo>
                      <a:lnTo>
                        <a:pt x="4506" y="9264"/>
                      </a:lnTo>
                      <a:lnTo>
                        <a:pt x="4983" y="8354"/>
                      </a:lnTo>
                      <a:lnTo>
                        <a:pt x="5550" y="7489"/>
                      </a:lnTo>
                      <a:lnTo>
                        <a:pt x="6207" y="6684"/>
                      </a:lnTo>
                      <a:lnTo>
                        <a:pt x="6595" y="6311"/>
                      </a:lnTo>
                      <a:lnTo>
                        <a:pt x="6968" y="5938"/>
                      </a:lnTo>
                      <a:lnTo>
                        <a:pt x="7773" y="5296"/>
                      </a:lnTo>
                      <a:lnTo>
                        <a:pt x="8624" y="4729"/>
                      </a:lnTo>
                      <a:lnTo>
                        <a:pt x="9534" y="4252"/>
                      </a:lnTo>
                      <a:lnTo>
                        <a:pt x="10488" y="3864"/>
                      </a:lnTo>
                      <a:lnTo>
                        <a:pt x="11473" y="3595"/>
                      </a:lnTo>
                      <a:lnTo>
                        <a:pt x="12488" y="3401"/>
                      </a:lnTo>
                      <a:lnTo>
                        <a:pt x="13517" y="3327"/>
                      </a:lnTo>
                      <a:lnTo>
                        <a:pt x="14636" y="3327"/>
                      </a:lnTo>
                      <a:lnTo>
                        <a:pt x="15755" y="3446"/>
                      </a:lnTo>
                      <a:lnTo>
                        <a:pt x="16829" y="3655"/>
                      </a:lnTo>
                      <a:lnTo>
                        <a:pt x="17828" y="3968"/>
                      </a:lnTo>
                      <a:lnTo>
                        <a:pt x="18768" y="4401"/>
                      </a:lnTo>
                      <a:lnTo>
                        <a:pt x="19648" y="4938"/>
                      </a:lnTo>
                      <a:lnTo>
                        <a:pt x="20454" y="5580"/>
                      </a:lnTo>
                      <a:lnTo>
                        <a:pt x="21215" y="6340"/>
                      </a:lnTo>
                      <a:lnTo>
                        <a:pt x="21558" y="6758"/>
                      </a:lnTo>
                      <a:lnTo>
                        <a:pt x="23990" y="4401"/>
                      </a:lnTo>
                      <a:lnTo>
                        <a:pt x="23497" y="3864"/>
                      </a:lnTo>
                      <a:lnTo>
                        <a:pt x="22483" y="2909"/>
                      </a:lnTo>
                      <a:lnTo>
                        <a:pt x="21394" y="2074"/>
                      </a:lnTo>
                      <a:lnTo>
                        <a:pt x="20215" y="1387"/>
                      </a:lnTo>
                      <a:lnTo>
                        <a:pt x="18977" y="835"/>
                      </a:lnTo>
                      <a:lnTo>
                        <a:pt x="17664" y="433"/>
                      </a:lnTo>
                      <a:lnTo>
                        <a:pt x="16277" y="149"/>
                      </a:lnTo>
                      <a:lnTo>
                        <a:pt x="14830" y="15"/>
                      </a:lnTo>
                      <a:lnTo>
                        <a:pt x="14069"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a:off x="2621430" y="2540429"/>
                  <a:ext cx="23800" cy="185041"/>
                </a:xfrm>
                <a:custGeom>
                  <a:rect b="b" l="l" r="r" t="t"/>
                  <a:pathLst>
                    <a:path extrusionOk="0" h="27033" w="3477">
                      <a:moveTo>
                        <a:pt x="0" y="1"/>
                      </a:moveTo>
                      <a:lnTo>
                        <a:pt x="0" y="27033"/>
                      </a:lnTo>
                      <a:lnTo>
                        <a:pt x="3476" y="27033"/>
                      </a:lnTo>
                      <a:lnTo>
                        <a:pt x="3476"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a:off x="2665546" y="2594655"/>
                  <a:ext cx="130411" cy="135107"/>
                </a:xfrm>
                <a:custGeom>
                  <a:rect b="b" l="l" r="r" t="t"/>
                  <a:pathLst>
                    <a:path extrusionOk="0" h="19738" w="19052">
                      <a:moveTo>
                        <a:pt x="9101" y="3193"/>
                      </a:moveTo>
                      <a:lnTo>
                        <a:pt x="10219" y="3223"/>
                      </a:lnTo>
                      <a:lnTo>
                        <a:pt x="11308" y="3461"/>
                      </a:lnTo>
                      <a:lnTo>
                        <a:pt x="12353" y="3924"/>
                      </a:lnTo>
                      <a:lnTo>
                        <a:pt x="13308" y="4595"/>
                      </a:lnTo>
                      <a:lnTo>
                        <a:pt x="13740" y="5013"/>
                      </a:lnTo>
                      <a:lnTo>
                        <a:pt x="14173" y="5490"/>
                      </a:lnTo>
                      <a:lnTo>
                        <a:pt x="14829" y="6550"/>
                      </a:lnTo>
                      <a:lnTo>
                        <a:pt x="15292" y="7758"/>
                      </a:lnTo>
                      <a:lnTo>
                        <a:pt x="15516" y="9116"/>
                      </a:lnTo>
                      <a:lnTo>
                        <a:pt x="15530" y="9861"/>
                      </a:lnTo>
                      <a:lnTo>
                        <a:pt x="15516" y="10607"/>
                      </a:lnTo>
                      <a:lnTo>
                        <a:pt x="15292" y="11965"/>
                      </a:lnTo>
                      <a:lnTo>
                        <a:pt x="14844" y="13173"/>
                      </a:lnTo>
                      <a:lnTo>
                        <a:pt x="14173" y="14248"/>
                      </a:lnTo>
                      <a:lnTo>
                        <a:pt x="13740" y="14710"/>
                      </a:lnTo>
                      <a:lnTo>
                        <a:pt x="13516" y="14934"/>
                      </a:lnTo>
                      <a:lnTo>
                        <a:pt x="13069" y="15337"/>
                      </a:lnTo>
                      <a:lnTo>
                        <a:pt x="12069" y="15948"/>
                      </a:lnTo>
                      <a:lnTo>
                        <a:pt x="11010" y="16351"/>
                      </a:lnTo>
                      <a:lnTo>
                        <a:pt x="9891" y="16530"/>
                      </a:lnTo>
                      <a:lnTo>
                        <a:pt x="8772" y="16500"/>
                      </a:lnTo>
                      <a:lnTo>
                        <a:pt x="7668" y="16262"/>
                      </a:lnTo>
                      <a:lnTo>
                        <a:pt x="6639" y="15799"/>
                      </a:lnTo>
                      <a:lnTo>
                        <a:pt x="5684" y="15143"/>
                      </a:lnTo>
                      <a:lnTo>
                        <a:pt x="5252" y="14710"/>
                      </a:lnTo>
                      <a:lnTo>
                        <a:pt x="4819" y="14248"/>
                      </a:lnTo>
                      <a:lnTo>
                        <a:pt x="4148" y="13173"/>
                      </a:lnTo>
                      <a:lnTo>
                        <a:pt x="3700" y="11965"/>
                      </a:lnTo>
                      <a:lnTo>
                        <a:pt x="3476" y="10607"/>
                      </a:lnTo>
                      <a:lnTo>
                        <a:pt x="3461" y="9861"/>
                      </a:lnTo>
                      <a:lnTo>
                        <a:pt x="3476" y="9116"/>
                      </a:lnTo>
                      <a:lnTo>
                        <a:pt x="3700" y="7758"/>
                      </a:lnTo>
                      <a:lnTo>
                        <a:pt x="4148" y="6550"/>
                      </a:lnTo>
                      <a:lnTo>
                        <a:pt x="4819" y="5490"/>
                      </a:lnTo>
                      <a:lnTo>
                        <a:pt x="5252" y="5013"/>
                      </a:lnTo>
                      <a:lnTo>
                        <a:pt x="5475" y="4789"/>
                      </a:lnTo>
                      <a:lnTo>
                        <a:pt x="5923" y="4401"/>
                      </a:lnTo>
                      <a:lnTo>
                        <a:pt x="6922" y="3775"/>
                      </a:lnTo>
                      <a:lnTo>
                        <a:pt x="7982" y="3372"/>
                      </a:lnTo>
                      <a:lnTo>
                        <a:pt x="9101" y="3193"/>
                      </a:lnTo>
                      <a:close/>
                      <a:moveTo>
                        <a:pt x="9011" y="0"/>
                      </a:moveTo>
                      <a:lnTo>
                        <a:pt x="8011" y="90"/>
                      </a:lnTo>
                      <a:lnTo>
                        <a:pt x="7057" y="269"/>
                      </a:lnTo>
                      <a:lnTo>
                        <a:pt x="6162" y="537"/>
                      </a:lnTo>
                      <a:lnTo>
                        <a:pt x="5311" y="880"/>
                      </a:lnTo>
                      <a:lnTo>
                        <a:pt x="4491" y="1328"/>
                      </a:lnTo>
                      <a:lnTo>
                        <a:pt x="3730" y="1850"/>
                      </a:lnTo>
                      <a:lnTo>
                        <a:pt x="3014" y="2477"/>
                      </a:lnTo>
                      <a:lnTo>
                        <a:pt x="2686" y="2820"/>
                      </a:lnTo>
                      <a:lnTo>
                        <a:pt x="2357" y="3178"/>
                      </a:lnTo>
                      <a:lnTo>
                        <a:pt x="1776" y="3924"/>
                      </a:lnTo>
                      <a:lnTo>
                        <a:pt x="1268" y="4715"/>
                      </a:lnTo>
                      <a:lnTo>
                        <a:pt x="851" y="5550"/>
                      </a:lnTo>
                      <a:lnTo>
                        <a:pt x="507" y="6430"/>
                      </a:lnTo>
                      <a:lnTo>
                        <a:pt x="254" y="7355"/>
                      </a:lnTo>
                      <a:lnTo>
                        <a:pt x="90" y="8325"/>
                      </a:lnTo>
                      <a:lnTo>
                        <a:pt x="0" y="9339"/>
                      </a:lnTo>
                      <a:lnTo>
                        <a:pt x="0" y="9861"/>
                      </a:lnTo>
                      <a:lnTo>
                        <a:pt x="0" y="10399"/>
                      </a:lnTo>
                      <a:lnTo>
                        <a:pt x="90" y="11413"/>
                      </a:lnTo>
                      <a:lnTo>
                        <a:pt x="254" y="12383"/>
                      </a:lnTo>
                      <a:lnTo>
                        <a:pt x="507" y="13308"/>
                      </a:lnTo>
                      <a:lnTo>
                        <a:pt x="836" y="14188"/>
                      </a:lnTo>
                      <a:lnTo>
                        <a:pt x="1253" y="15023"/>
                      </a:lnTo>
                      <a:lnTo>
                        <a:pt x="1761" y="15814"/>
                      </a:lnTo>
                      <a:lnTo>
                        <a:pt x="2342" y="16560"/>
                      </a:lnTo>
                      <a:lnTo>
                        <a:pt x="2686" y="16918"/>
                      </a:lnTo>
                      <a:lnTo>
                        <a:pt x="3014" y="17261"/>
                      </a:lnTo>
                      <a:lnTo>
                        <a:pt x="3730" y="17873"/>
                      </a:lnTo>
                      <a:lnTo>
                        <a:pt x="4491" y="18410"/>
                      </a:lnTo>
                      <a:lnTo>
                        <a:pt x="5311" y="18842"/>
                      </a:lnTo>
                      <a:lnTo>
                        <a:pt x="6162" y="19200"/>
                      </a:lnTo>
                      <a:lnTo>
                        <a:pt x="7057" y="19454"/>
                      </a:lnTo>
                      <a:lnTo>
                        <a:pt x="8011" y="19633"/>
                      </a:lnTo>
                      <a:lnTo>
                        <a:pt x="9011" y="19723"/>
                      </a:lnTo>
                      <a:lnTo>
                        <a:pt x="9518" y="19738"/>
                      </a:lnTo>
                      <a:lnTo>
                        <a:pt x="10040" y="19723"/>
                      </a:lnTo>
                      <a:lnTo>
                        <a:pt x="11040" y="19633"/>
                      </a:lnTo>
                      <a:lnTo>
                        <a:pt x="11980" y="19454"/>
                      </a:lnTo>
                      <a:lnTo>
                        <a:pt x="12890" y="19200"/>
                      </a:lnTo>
                      <a:lnTo>
                        <a:pt x="13740" y="18842"/>
                      </a:lnTo>
                      <a:lnTo>
                        <a:pt x="14546" y="18410"/>
                      </a:lnTo>
                      <a:lnTo>
                        <a:pt x="15307" y="17873"/>
                      </a:lnTo>
                      <a:lnTo>
                        <a:pt x="16023" y="17261"/>
                      </a:lnTo>
                      <a:lnTo>
                        <a:pt x="16366" y="16918"/>
                      </a:lnTo>
                      <a:lnTo>
                        <a:pt x="16694" y="16560"/>
                      </a:lnTo>
                      <a:lnTo>
                        <a:pt x="17276" y="15814"/>
                      </a:lnTo>
                      <a:lnTo>
                        <a:pt x="17783" y="15023"/>
                      </a:lnTo>
                      <a:lnTo>
                        <a:pt x="18201" y="14188"/>
                      </a:lnTo>
                      <a:lnTo>
                        <a:pt x="18544" y="13308"/>
                      </a:lnTo>
                      <a:lnTo>
                        <a:pt x="18798" y="12383"/>
                      </a:lnTo>
                      <a:lnTo>
                        <a:pt x="18962" y="11413"/>
                      </a:lnTo>
                      <a:lnTo>
                        <a:pt x="19051" y="10399"/>
                      </a:lnTo>
                      <a:lnTo>
                        <a:pt x="19051" y="9861"/>
                      </a:lnTo>
                      <a:lnTo>
                        <a:pt x="19051" y="9339"/>
                      </a:lnTo>
                      <a:lnTo>
                        <a:pt x="18962" y="8325"/>
                      </a:lnTo>
                      <a:lnTo>
                        <a:pt x="18798" y="7355"/>
                      </a:lnTo>
                      <a:lnTo>
                        <a:pt x="18544" y="6430"/>
                      </a:lnTo>
                      <a:lnTo>
                        <a:pt x="18201" y="5550"/>
                      </a:lnTo>
                      <a:lnTo>
                        <a:pt x="17783" y="4715"/>
                      </a:lnTo>
                      <a:lnTo>
                        <a:pt x="17276" y="3924"/>
                      </a:lnTo>
                      <a:lnTo>
                        <a:pt x="16694" y="3178"/>
                      </a:lnTo>
                      <a:lnTo>
                        <a:pt x="16366" y="2820"/>
                      </a:lnTo>
                      <a:lnTo>
                        <a:pt x="16023" y="2477"/>
                      </a:lnTo>
                      <a:lnTo>
                        <a:pt x="15307" y="1850"/>
                      </a:lnTo>
                      <a:lnTo>
                        <a:pt x="14546" y="1328"/>
                      </a:lnTo>
                      <a:lnTo>
                        <a:pt x="13740" y="880"/>
                      </a:lnTo>
                      <a:lnTo>
                        <a:pt x="12890" y="537"/>
                      </a:lnTo>
                      <a:lnTo>
                        <a:pt x="11980" y="269"/>
                      </a:lnTo>
                      <a:lnTo>
                        <a:pt x="11040" y="90"/>
                      </a:lnTo>
                      <a:lnTo>
                        <a:pt x="10040"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2815349" y="2598741"/>
                  <a:ext cx="112135" cy="130815"/>
                </a:xfrm>
                <a:custGeom>
                  <a:rect b="b" l="l" r="r" t="t"/>
                  <a:pathLst>
                    <a:path extrusionOk="0" h="19111" w="16382">
                      <a:moveTo>
                        <a:pt x="12905" y="0"/>
                      </a:moveTo>
                      <a:lnTo>
                        <a:pt x="12905" y="10204"/>
                      </a:lnTo>
                      <a:lnTo>
                        <a:pt x="12890" y="10741"/>
                      </a:lnTo>
                      <a:lnTo>
                        <a:pt x="12726" y="11816"/>
                      </a:lnTo>
                      <a:lnTo>
                        <a:pt x="12383" y="12830"/>
                      </a:lnTo>
                      <a:lnTo>
                        <a:pt x="11861" y="13770"/>
                      </a:lnTo>
                      <a:lnTo>
                        <a:pt x="11548" y="14217"/>
                      </a:lnTo>
                      <a:lnTo>
                        <a:pt x="11219" y="14620"/>
                      </a:lnTo>
                      <a:lnTo>
                        <a:pt x="10444" y="15262"/>
                      </a:lnTo>
                      <a:lnTo>
                        <a:pt x="9534" y="15709"/>
                      </a:lnTo>
                      <a:lnTo>
                        <a:pt x="8549" y="15933"/>
                      </a:lnTo>
                      <a:lnTo>
                        <a:pt x="8042" y="15948"/>
                      </a:lnTo>
                      <a:lnTo>
                        <a:pt x="7475" y="15933"/>
                      </a:lnTo>
                      <a:lnTo>
                        <a:pt x="6475" y="15769"/>
                      </a:lnTo>
                      <a:lnTo>
                        <a:pt x="5625" y="15441"/>
                      </a:lnTo>
                      <a:lnTo>
                        <a:pt x="4909" y="14963"/>
                      </a:lnTo>
                      <a:lnTo>
                        <a:pt x="4342" y="14322"/>
                      </a:lnTo>
                      <a:lnTo>
                        <a:pt x="3909" y="13516"/>
                      </a:lnTo>
                      <a:lnTo>
                        <a:pt x="3626" y="12547"/>
                      </a:lnTo>
                      <a:lnTo>
                        <a:pt x="3477" y="11413"/>
                      </a:lnTo>
                      <a:lnTo>
                        <a:pt x="3477" y="10786"/>
                      </a:lnTo>
                      <a:lnTo>
                        <a:pt x="3477" y="15"/>
                      </a:lnTo>
                      <a:lnTo>
                        <a:pt x="1" y="15"/>
                      </a:lnTo>
                      <a:lnTo>
                        <a:pt x="1" y="11338"/>
                      </a:lnTo>
                      <a:lnTo>
                        <a:pt x="16" y="12218"/>
                      </a:lnTo>
                      <a:lnTo>
                        <a:pt x="239" y="13800"/>
                      </a:lnTo>
                      <a:lnTo>
                        <a:pt x="687" y="15217"/>
                      </a:lnTo>
                      <a:lnTo>
                        <a:pt x="1179" y="16157"/>
                      </a:lnTo>
                      <a:lnTo>
                        <a:pt x="1567" y="16739"/>
                      </a:lnTo>
                      <a:lnTo>
                        <a:pt x="1791" y="17007"/>
                      </a:lnTo>
                      <a:lnTo>
                        <a:pt x="2015" y="17261"/>
                      </a:lnTo>
                      <a:lnTo>
                        <a:pt x="2522" y="17723"/>
                      </a:lnTo>
                      <a:lnTo>
                        <a:pt x="3074" y="18111"/>
                      </a:lnTo>
                      <a:lnTo>
                        <a:pt x="3671" y="18454"/>
                      </a:lnTo>
                      <a:lnTo>
                        <a:pt x="4327" y="18708"/>
                      </a:lnTo>
                      <a:lnTo>
                        <a:pt x="5043" y="18917"/>
                      </a:lnTo>
                      <a:lnTo>
                        <a:pt x="5804" y="19036"/>
                      </a:lnTo>
                      <a:lnTo>
                        <a:pt x="6625" y="19111"/>
                      </a:lnTo>
                      <a:lnTo>
                        <a:pt x="7505" y="19111"/>
                      </a:lnTo>
                      <a:lnTo>
                        <a:pt x="8385" y="18991"/>
                      </a:lnTo>
                      <a:lnTo>
                        <a:pt x="9250" y="18753"/>
                      </a:lnTo>
                      <a:lnTo>
                        <a:pt x="10086" y="18410"/>
                      </a:lnTo>
                      <a:lnTo>
                        <a:pt x="10488" y="18186"/>
                      </a:lnTo>
                      <a:lnTo>
                        <a:pt x="10847" y="17977"/>
                      </a:lnTo>
                      <a:lnTo>
                        <a:pt x="11533" y="17499"/>
                      </a:lnTo>
                      <a:lnTo>
                        <a:pt x="12144" y="16933"/>
                      </a:lnTo>
                      <a:lnTo>
                        <a:pt x="12667" y="16291"/>
                      </a:lnTo>
                      <a:lnTo>
                        <a:pt x="12905" y="15948"/>
                      </a:lnTo>
                      <a:lnTo>
                        <a:pt x="13054" y="15948"/>
                      </a:lnTo>
                      <a:lnTo>
                        <a:pt x="13054" y="18514"/>
                      </a:lnTo>
                      <a:lnTo>
                        <a:pt x="16381" y="18514"/>
                      </a:lnTo>
                      <a:lnTo>
                        <a:pt x="16366"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2947697" y="2540018"/>
                  <a:ext cx="127447" cy="189538"/>
                </a:xfrm>
                <a:custGeom>
                  <a:rect b="b" l="l" r="r" t="t"/>
                  <a:pathLst>
                    <a:path extrusionOk="0" h="27690" w="18619">
                      <a:moveTo>
                        <a:pt x="9071" y="11175"/>
                      </a:moveTo>
                      <a:lnTo>
                        <a:pt x="10160" y="11205"/>
                      </a:lnTo>
                      <a:lnTo>
                        <a:pt x="11219" y="11458"/>
                      </a:lnTo>
                      <a:lnTo>
                        <a:pt x="12233" y="11906"/>
                      </a:lnTo>
                      <a:lnTo>
                        <a:pt x="13158" y="12562"/>
                      </a:lnTo>
                      <a:lnTo>
                        <a:pt x="13561" y="12980"/>
                      </a:lnTo>
                      <a:lnTo>
                        <a:pt x="13964" y="13442"/>
                      </a:lnTo>
                      <a:lnTo>
                        <a:pt x="14605" y="14517"/>
                      </a:lnTo>
                      <a:lnTo>
                        <a:pt x="15038" y="15725"/>
                      </a:lnTo>
                      <a:lnTo>
                        <a:pt x="15262" y="17098"/>
                      </a:lnTo>
                      <a:lnTo>
                        <a:pt x="15277" y="17843"/>
                      </a:lnTo>
                      <a:lnTo>
                        <a:pt x="15262" y="18589"/>
                      </a:lnTo>
                      <a:lnTo>
                        <a:pt x="15038" y="19962"/>
                      </a:lnTo>
                      <a:lnTo>
                        <a:pt x="14605" y="21185"/>
                      </a:lnTo>
                      <a:lnTo>
                        <a:pt x="13964" y="22244"/>
                      </a:lnTo>
                      <a:lnTo>
                        <a:pt x="13561" y="22722"/>
                      </a:lnTo>
                      <a:lnTo>
                        <a:pt x="13143" y="23140"/>
                      </a:lnTo>
                      <a:lnTo>
                        <a:pt x="12189" y="23811"/>
                      </a:lnTo>
                      <a:lnTo>
                        <a:pt x="11129" y="24273"/>
                      </a:lnTo>
                      <a:lnTo>
                        <a:pt x="9981" y="24512"/>
                      </a:lnTo>
                      <a:lnTo>
                        <a:pt x="9384" y="24527"/>
                      </a:lnTo>
                      <a:lnTo>
                        <a:pt x="8787" y="24512"/>
                      </a:lnTo>
                      <a:lnTo>
                        <a:pt x="7653" y="24273"/>
                      </a:lnTo>
                      <a:lnTo>
                        <a:pt x="6579" y="23811"/>
                      </a:lnTo>
                      <a:lnTo>
                        <a:pt x="5639" y="23125"/>
                      </a:lnTo>
                      <a:lnTo>
                        <a:pt x="5222" y="22692"/>
                      </a:lnTo>
                      <a:lnTo>
                        <a:pt x="4804" y="22230"/>
                      </a:lnTo>
                      <a:lnTo>
                        <a:pt x="4162" y="21170"/>
                      </a:lnTo>
                      <a:lnTo>
                        <a:pt x="3730" y="19947"/>
                      </a:lnTo>
                      <a:lnTo>
                        <a:pt x="3506" y="18589"/>
                      </a:lnTo>
                      <a:lnTo>
                        <a:pt x="3491" y="17843"/>
                      </a:lnTo>
                      <a:lnTo>
                        <a:pt x="3506" y="17098"/>
                      </a:lnTo>
                      <a:lnTo>
                        <a:pt x="3730" y="15740"/>
                      </a:lnTo>
                      <a:lnTo>
                        <a:pt x="4162" y="14532"/>
                      </a:lnTo>
                      <a:lnTo>
                        <a:pt x="4804" y="13472"/>
                      </a:lnTo>
                      <a:lnTo>
                        <a:pt x="5222" y="12995"/>
                      </a:lnTo>
                      <a:lnTo>
                        <a:pt x="5371" y="12831"/>
                      </a:lnTo>
                      <a:lnTo>
                        <a:pt x="5550" y="12682"/>
                      </a:lnTo>
                      <a:lnTo>
                        <a:pt x="5983" y="12294"/>
                      </a:lnTo>
                      <a:lnTo>
                        <a:pt x="6952" y="11712"/>
                      </a:lnTo>
                      <a:lnTo>
                        <a:pt x="7982" y="11339"/>
                      </a:lnTo>
                      <a:lnTo>
                        <a:pt x="9071" y="11175"/>
                      </a:lnTo>
                      <a:close/>
                      <a:moveTo>
                        <a:pt x="15143" y="1"/>
                      </a:moveTo>
                      <a:lnTo>
                        <a:pt x="15143" y="8549"/>
                      </a:lnTo>
                      <a:lnTo>
                        <a:pt x="15292" y="11115"/>
                      </a:lnTo>
                      <a:lnTo>
                        <a:pt x="15143" y="11115"/>
                      </a:lnTo>
                      <a:lnTo>
                        <a:pt x="14904" y="10757"/>
                      </a:lnTo>
                      <a:lnTo>
                        <a:pt x="14352" y="10116"/>
                      </a:lnTo>
                      <a:lnTo>
                        <a:pt x="13710" y="9549"/>
                      </a:lnTo>
                      <a:lnTo>
                        <a:pt x="13009" y="9056"/>
                      </a:lnTo>
                      <a:lnTo>
                        <a:pt x="12636" y="8862"/>
                      </a:lnTo>
                      <a:lnTo>
                        <a:pt x="12189" y="8639"/>
                      </a:lnTo>
                      <a:lnTo>
                        <a:pt x="11249" y="8296"/>
                      </a:lnTo>
                      <a:lnTo>
                        <a:pt x="10294" y="8072"/>
                      </a:lnTo>
                      <a:lnTo>
                        <a:pt x="9309" y="7967"/>
                      </a:lnTo>
                      <a:lnTo>
                        <a:pt x="8355" y="7967"/>
                      </a:lnTo>
                      <a:lnTo>
                        <a:pt x="7489" y="8057"/>
                      </a:lnTo>
                      <a:lnTo>
                        <a:pt x="6654" y="8236"/>
                      </a:lnTo>
                      <a:lnTo>
                        <a:pt x="5848" y="8504"/>
                      </a:lnTo>
                      <a:lnTo>
                        <a:pt x="5087" y="8862"/>
                      </a:lnTo>
                      <a:lnTo>
                        <a:pt x="4341" y="9295"/>
                      </a:lnTo>
                      <a:lnTo>
                        <a:pt x="3625" y="9832"/>
                      </a:lnTo>
                      <a:lnTo>
                        <a:pt x="2939" y="10459"/>
                      </a:lnTo>
                      <a:lnTo>
                        <a:pt x="2611" y="10802"/>
                      </a:lnTo>
                      <a:lnTo>
                        <a:pt x="2298" y="11160"/>
                      </a:lnTo>
                      <a:lnTo>
                        <a:pt x="1731" y="11906"/>
                      </a:lnTo>
                      <a:lnTo>
                        <a:pt x="1238" y="12711"/>
                      </a:lnTo>
                      <a:lnTo>
                        <a:pt x="836" y="13547"/>
                      </a:lnTo>
                      <a:lnTo>
                        <a:pt x="507" y="14427"/>
                      </a:lnTo>
                      <a:lnTo>
                        <a:pt x="254" y="15337"/>
                      </a:lnTo>
                      <a:lnTo>
                        <a:pt x="90" y="16307"/>
                      </a:lnTo>
                      <a:lnTo>
                        <a:pt x="15" y="17306"/>
                      </a:lnTo>
                      <a:lnTo>
                        <a:pt x="0" y="17829"/>
                      </a:lnTo>
                      <a:lnTo>
                        <a:pt x="15" y="18351"/>
                      </a:lnTo>
                      <a:lnTo>
                        <a:pt x="90" y="19350"/>
                      </a:lnTo>
                      <a:lnTo>
                        <a:pt x="254" y="20320"/>
                      </a:lnTo>
                      <a:lnTo>
                        <a:pt x="507" y="21245"/>
                      </a:lnTo>
                      <a:lnTo>
                        <a:pt x="836" y="22125"/>
                      </a:lnTo>
                      <a:lnTo>
                        <a:pt x="1238" y="22961"/>
                      </a:lnTo>
                      <a:lnTo>
                        <a:pt x="1731" y="23751"/>
                      </a:lnTo>
                      <a:lnTo>
                        <a:pt x="2298" y="24497"/>
                      </a:lnTo>
                      <a:lnTo>
                        <a:pt x="2611" y="24855"/>
                      </a:lnTo>
                      <a:lnTo>
                        <a:pt x="2939" y="25198"/>
                      </a:lnTo>
                      <a:lnTo>
                        <a:pt x="3625" y="25825"/>
                      </a:lnTo>
                      <a:lnTo>
                        <a:pt x="4341" y="26362"/>
                      </a:lnTo>
                      <a:lnTo>
                        <a:pt x="5087" y="26795"/>
                      </a:lnTo>
                      <a:lnTo>
                        <a:pt x="5848" y="27153"/>
                      </a:lnTo>
                      <a:lnTo>
                        <a:pt x="6654" y="27421"/>
                      </a:lnTo>
                      <a:lnTo>
                        <a:pt x="7489" y="27600"/>
                      </a:lnTo>
                      <a:lnTo>
                        <a:pt x="8355" y="27690"/>
                      </a:lnTo>
                      <a:lnTo>
                        <a:pt x="9294" y="27690"/>
                      </a:lnTo>
                      <a:lnTo>
                        <a:pt x="10279" y="27570"/>
                      </a:lnTo>
                      <a:lnTo>
                        <a:pt x="11234" y="27332"/>
                      </a:lnTo>
                      <a:lnTo>
                        <a:pt x="12159" y="26959"/>
                      </a:lnTo>
                      <a:lnTo>
                        <a:pt x="12606" y="26720"/>
                      </a:lnTo>
                      <a:lnTo>
                        <a:pt x="12994" y="26526"/>
                      </a:lnTo>
                      <a:lnTo>
                        <a:pt x="13695" y="26049"/>
                      </a:lnTo>
                      <a:lnTo>
                        <a:pt x="14337" y="25482"/>
                      </a:lnTo>
                      <a:lnTo>
                        <a:pt x="14889" y="24825"/>
                      </a:lnTo>
                      <a:lnTo>
                        <a:pt x="15128" y="24467"/>
                      </a:lnTo>
                      <a:lnTo>
                        <a:pt x="15277" y="24467"/>
                      </a:lnTo>
                      <a:lnTo>
                        <a:pt x="15277" y="27048"/>
                      </a:lnTo>
                      <a:lnTo>
                        <a:pt x="18619" y="27048"/>
                      </a:lnTo>
                      <a:lnTo>
                        <a:pt x="18619"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3" name="Google Shape;73;p14"/>
            <p:cNvSpPr/>
            <p:nvPr/>
          </p:nvSpPr>
          <p:spPr>
            <a:xfrm>
              <a:off x="1325450" y="2304375"/>
              <a:ext cx="1956061" cy="643048"/>
            </a:xfrm>
            <a:custGeom>
              <a:rect b="b" l="l" r="r" t="t"/>
              <a:pathLst>
                <a:path extrusionOk="0" h="6132" w="285765">
                  <a:moveTo>
                    <a:pt x="0" y="0"/>
                  </a:moveTo>
                  <a:lnTo>
                    <a:pt x="0" y="6132"/>
                  </a:lnTo>
                  <a:lnTo>
                    <a:pt x="285765" y="6132"/>
                  </a:lnTo>
                  <a:lnTo>
                    <a:pt x="285765"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 Title / Left 2">
  <p:cSld name="CUSTOM_9">
    <p:spTree>
      <p:nvGrpSpPr>
        <p:cNvPr id="74" name="Shape 74"/>
        <p:cNvGrpSpPr/>
        <p:nvPr/>
      </p:nvGrpSpPr>
      <p:grpSpPr>
        <a:xfrm>
          <a:off x="0" y="0"/>
          <a:ext cx="0" cy="0"/>
          <a:chOff x="0" y="0"/>
          <a:chExt cx="0" cy="0"/>
        </a:xfrm>
      </p:grpSpPr>
      <p:sp>
        <p:nvSpPr>
          <p:cNvPr id="75" name="Google Shape;75;p15"/>
          <p:cNvSpPr txBox="1"/>
          <p:nvPr>
            <p:ph type="title"/>
          </p:nvPr>
        </p:nvSpPr>
        <p:spPr>
          <a:xfrm>
            <a:off x="685800" y="2343150"/>
            <a:ext cx="5334000" cy="1943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p:txBody>
      </p:sp>
      <p:sp>
        <p:nvSpPr>
          <p:cNvPr id="76" name="Google Shape;76;p15"/>
          <p:cNvSpPr txBox="1"/>
          <p:nvPr>
            <p:ph idx="1" type="subTitle"/>
          </p:nvPr>
        </p:nvSpPr>
        <p:spPr>
          <a:xfrm>
            <a:off x="5257800" y="1638300"/>
            <a:ext cx="2286000" cy="1285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200">
                <a:solidFill>
                  <a:srgbClr val="434343"/>
                </a:solidFill>
                <a:latin typeface="Google Sans"/>
                <a:ea typeface="Google Sans"/>
                <a:cs typeface="Google Sans"/>
                <a:sym typeface="Google Sans"/>
              </a:defRPr>
            </a:lvl1pPr>
            <a:lvl2pPr lvl="1" rtl="0">
              <a:spcBef>
                <a:spcPts val="0"/>
              </a:spcBef>
              <a:spcAft>
                <a:spcPts val="0"/>
              </a:spcAft>
              <a:buNone/>
              <a:defRPr sz="1200">
                <a:solidFill>
                  <a:srgbClr val="434343"/>
                </a:solidFill>
                <a:latin typeface="Google Sans"/>
                <a:ea typeface="Google Sans"/>
                <a:cs typeface="Google Sans"/>
                <a:sym typeface="Google Sans"/>
              </a:defRPr>
            </a:lvl2pPr>
            <a:lvl3pPr lvl="2" rtl="0">
              <a:spcBef>
                <a:spcPts val="0"/>
              </a:spcBef>
              <a:spcAft>
                <a:spcPts val="0"/>
              </a:spcAft>
              <a:buNone/>
              <a:defRPr sz="1200">
                <a:solidFill>
                  <a:srgbClr val="434343"/>
                </a:solidFill>
                <a:latin typeface="Google Sans"/>
                <a:ea typeface="Google Sans"/>
                <a:cs typeface="Google Sans"/>
                <a:sym typeface="Google Sans"/>
              </a:defRPr>
            </a:lvl3pPr>
            <a:lvl4pPr lvl="3" rtl="0">
              <a:spcBef>
                <a:spcPts val="0"/>
              </a:spcBef>
              <a:spcAft>
                <a:spcPts val="0"/>
              </a:spcAft>
              <a:buNone/>
              <a:defRPr sz="1200">
                <a:solidFill>
                  <a:srgbClr val="434343"/>
                </a:solidFill>
                <a:latin typeface="Google Sans"/>
                <a:ea typeface="Google Sans"/>
                <a:cs typeface="Google Sans"/>
                <a:sym typeface="Google Sans"/>
              </a:defRPr>
            </a:lvl4pPr>
            <a:lvl5pPr lvl="4" rtl="0">
              <a:spcBef>
                <a:spcPts val="0"/>
              </a:spcBef>
              <a:spcAft>
                <a:spcPts val="0"/>
              </a:spcAft>
              <a:buNone/>
              <a:defRPr sz="1200">
                <a:solidFill>
                  <a:srgbClr val="434343"/>
                </a:solidFill>
                <a:latin typeface="Google Sans"/>
                <a:ea typeface="Google Sans"/>
                <a:cs typeface="Google Sans"/>
                <a:sym typeface="Google Sans"/>
              </a:defRPr>
            </a:lvl5pPr>
            <a:lvl6pPr lvl="5" rtl="0">
              <a:spcBef>
                <a:spcPts val="0"/>
              </a:spcBef>
              <a:spcAft>
                <a:spcPts val="0"/>
              </a:spcAft>
              <a:buNone/>
              <a:defRPr sz="1200">
                <a:solidFill>
                  <a:srgbClr val="434343"/>
                </a:solidFill>
                <a:latin typeface="Google Sans"/>
                <a:ea typeface="Google Sans"/>
                <a:cs typeface="Google Sans"/>
                <a:sym typeface="Google Sans"/>
              </a:defRPr>
            </a:lvl6pPr>
            <a:lvl7pPr lvl="6" rtl="0">
              <a:spcBef>
                <a:spcPts val="0"/>
              </a:spcBef>
              <a:spcAft>
                <a:spcPts val="0"/>
              </a:spcAft>
              <a:buNone/>
              <a:defRPr sz="1200">
                <a:solidFill>
                  <a:srgbClr val="434343"/>
                </a:solidFill>
                <a:latin typeface="Google Sans"/>
                <a:ea typeface="Google Sans"/>
                <a:cs typeface="Google Sans"/>
                <a:sym typeface="Google Sans"/>
              </a:defRPr>
            </a:lvl7pPr>
            <a:lvl8pPr lvl="7" rtl="0">
              <a:spcBef>
                <a:spcPts val="0"/>
              </a:spcBef>
              <a:spcAft>
                <a:spcPts val="0"/>
              </a:spcAft>
              <a:buNone/>
              <a:defRPr sz="1200">
                <a:solidFill>
                  <a:srgbClr val="434343"/>
                </a:solidFill>
                <a:latin typeface="Google Sans"/>
                <a:ea typeface="Google Sans"/>
                <a:cs typeface="Google Sans"/>
                <a:sym typeface="Google Sans"/>
              </a:defRPr>
            </a:lvl8pPr>
            <a:lvl9pPr lvl="8" rtl="0">
              <a:spcBef>
                <a:spcPts val="0"/>
              </a:spcBef>
              <a:spcAft>
                <a:spcPts val="0"/>
              </a:spcAft>
              <a:buNone/>
              <a:defRPr sz="1200">
                <a:solidFill>
                  <a:srgbClr val="434343"/>
                </a:solidFill>
                <a:latin typeface="Google Sans"/>
                <a:ea typeface="Google Sans"/>
                <a:cs typeface="Google Sans"/>
                <a:sym typeface="Google Sans"/>
              </a:defRPr>
            </a:lvl9pPr>
          </a:lstStyle>
          <a:p/>
        </p:txBody>
      </p:sp>
      <p:grpSp>
        <p:nvGrpSpPr>
          <p:cNvPr id="77" name="Google Shape;77;p15"/>
          <p:cNvGrpSpPr/>
          <p:nvPr/>
        </p:nvGrpSpPr>
        <p:grpSpPr>
          <a:xfrm>
            <a:off x="480757" y="1433272"/>
            <a:ext cx="562473" cy="562473"/>
            <a:chOff x="4250596" y="2250412"/>
            <a:chExt cx="642900" cy="642900"/>
          </a:xfrm>
        </p:grpSpPr>
        <p:grpSp>
          <p:nvGrpSpPr>
            <p:cNvPr id="78" name="Google Shape;78;p15"/>
            <p:cNvGrpSpPr/>
            <p:nvPr/>
          </p:nvGrpSpPr>
          <p:grpSpPr>
            <a:xfrm>
              <a:off x="4263448" y="2316851"/>
              <a:ext cx="616570" cy="495937"/>
              <a:chOff x="6294751" y="783425"/>
              <a:chExt cx="5020925" cy="4038575"/>
            </a:xfrm>
          </p:grpSpPr>
          <p:sp>
            <p:nvSpPr>
              <p:cNvPr id="79" name="Google Shape;79;p15"/>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 name="Google Shape;83;p15"/>
            <p:cNvSpPr/>
            <p:nvPr/>
          </p:nvSpPr>
          <p:spPr>
            <a:xfrm>
              <a:off x="4250596" y="2250412"/>
              <a:ext cx="6429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 name="Google Shape;84;p15"/>
          <p:cNvGrpSpPr/>
          <p:nvPr/>
        </p:nvGrpSpPr>
        <p:grpSpPr>
          <a:xfrm>
            <a:off x="581660" y="4433681"/>
            <a:ext cx="1710967" cy="562474"/>
            <a:chOff x="1325450" y="2304375"/>
            <a:chExt cx="1956061" cy="643048"/>
          </a:xfrm>
        </p:grpSpPr>
        <p:grpSp>
          <p:nvGrpSpPr>
            <p:cNvPr id="85" name="Google Shape;85;p15"/>
            <p:cNvGrpSpPr/>
            <p:nvPr/>
          </p:nvGrpSpPr>
          <p:grpSpPr>
            <a:xfrm>
              <a:off x="1532144" y="2517656"/>
              <a:ext cx="1543000" cy="273170"/>
              <a:chOff x="1532144" y="2517656"/>
              <a:chExt cx="1543000" cy="273170"/>
            </a:xfrm>
          </p:grpSpPr>
          <p:sp>
            <p:nvSpPr>
              <p:cNvPr id="86" name="Google Shape;86;p15"/>
              <p:cNvSpPr/>
              <p:nvPr/>
            </p:nvSpPr>
            <p:spPr>
              <a:xfrm>
                <a:off x="1532144" y="2517656"/>
                <a:ext cx="837369" cy="273170"/>
              </a:xfrm>
              <a:custGeom>
                <a:rect b="b" l="l" r="r" t="t"/>
                <a:pathLst>
                  <a:path extrusionOk="0" h="39908" w="122333">
                    <a:moveTo>
                      <a:pt x="113784" y="14889"/>
                    </a:moveTo>
                    <a:lnTo>
                      <a:pt x="114381" y="14949"/>
                    </a:lnTo>
                    <a:lnTo>
                      <a:pt x="114963" y="15098"/>
                    </a:lnTo>
                    <a:lnTo>
                      <a:pt x="115515" y="15322"/>
                    </a:lnTo>
                    <a:lnTo>
                      <a:pt x="115783" y="15471"/>
                    </a:lnTo>
                    <a:lnTo>
                      <a:pt x="116022" y="15591"/>
                    </a:lnTo>
                    <a:lnTo>
                      <a:pt x="116439" y="15919"/>
                    </a:lnTo>
                    <a:lnTo>
                      <a:pt x="116783" y="16307"/>
                    </a:lnTo>
                    <a:lnTo>
                      <a:pt x="117066" y="16754"/>
                    </a:lnTo>
                    <a:lnTo>
                      <a:pt x="117185" y="16993"/>
                    </a:lnTo>
                    <a:lnTo>
                      <a:pt x="108264" y="20693"/>
                    </a:lnTo>
                    <a:lnTo>
                      <a:pt x="108264" y="20036"/>
                    </a:lnTo>
                    <a:lnTo>
                      <a:pt x="108443" y="18858"/>
                    </a:lnTo>
                    <a:lnTo>
                      <a:pt x="108846" y="17799"/>
                    </a:lnTo>
                    <a:lnTo>
                      <a:pt x="109487" y="16874"/>
                    </a:lnTo>
                    <a:lnTo>
                      <a:pt x="109890" y="16471"/>
                    </a:lnTo>
                    <a:lnTo>
                      <a:pt x="110308" y="16083"/>
                    </a:lnTo>
                    <a:lnTo>
                      <a:pt x="111173" y="15501"/>
                    </a:lnTo>
                    <a:lnTo>
                      <a:pt x="112083" y="15098"/>
                    </a:lnTo>
                    <a:lnTo>
                      <a:pt x="113008" y="14904"/>
                    </a:lnTo>
                    <a:lnTo>
                      <a:pt x="113486" y="14889"/>
                    </a:lnTo>
                    <a:close/>
                    <a:moveTo>
                      <a:pt x="41265" y="14934"/>
                    </a:moveTo>
                    <a:lnTo>
                      <a:pt x="42309" y="14964"/>
                    </a:lnTo>
                    <a:lnTo>
                      <a:pt x="43353" y="15188"/>
                    </a:lnTo>
                    <a:lnTo>
                      <a:pt x="44338" y="15620"/>
                    </a:lnTo>
                    <a:lnTo>
                      <a:pt x="45248" y="16247"/>
                    </a:lnTo>
                    <a:lnTo>
                      <a:pt x="45651" y="16635"/>
                    </a:lnTo>
                    <a:lnTo>
                      <a:pt x="46039" y="17112"/>
                    </a:lnTo>
                    <a:lnTo>
                      <a:pt x="46665" y="18142"/>
                    </a:lnTo>
                    <a:lnTo>
                      <a:pt x="47068" y="19246"/>
                    </a:lnTo>
                    <a:lnTo>
                      <a:pt x="47277" y="20394"/>
                    </a:lnTo>
                    <a:lnTo>
                      <a:pt x="47262" y="21558"/>
                    </a:lnTo>
                    <a:lnTo>
                      <a:pt x="47053" y="22707"/>
                    </a:lnTo>
                    <a:lnTo>
                      <a:pt x="46650" y="23811"/>
                    </a:lnTo>
                    <a:lnTo>
                      <a:pt x="46024" y="24840"/>
                    </a:lnTo>
                    <a:lnTo>
                      <a:pt x="45636" y="25317"/>
                    </a:lnTo>
                    <a:lnTo>
                      <a:pt x="45517" y="25437"/>
                    </a:lnTo>
                    <a:lnTo>
                      <a:pt x="45382" y="25556"/>
                    </a:lnTo>
                    <a:lnTo>
                      <a:pt x="44965" y="25914"/>
                    </a:lnTo>
                    <a:lnTo>
                      <a:pt x="44040" y="26481"/>
                    </a:lnTo>
                    <a:lnTo>
                      <a:pt x="43040" y="26854"/>
                    </a:lnTo>
                    <a:lnTo>
                      <a:pt x="42011" y="27018"/>
                    </a:lnTo>
                    <a:lnTo>
                      <a:pt x="40967" y="26988"/>
                    </a:lnTo>
                    <a:lnTo>
                      <a:pt x="39952" y="26750"/>
                    </a:lnTo>
                    <a:lnTo>
                      <a:pt x="38982" y="26332"/>
                    </a:lnTo>
                    <a:lnTo>
                      <a:pt x="38102" y="25705"/>
                    </a:lnTo>
                    <a:lnTo>
                      <a:pt x="37699" y="25317"/>
                    </a:lnTo>
                    <a:lnTo>
                      <a:pt x="37311" y="24840"/>
                    </a:lnTo>
                    <a:lnTo>
                      <a:pt x="36685" y="23811"/>
                    </a:lnTo>
                    <a:lnTo>
                      <a:pt x="36267" y="22707"/>
                    </a:lnTo>
                    <a:lnTo>
                      <a:pt x="36058" y="21558"/>
                    </a:lnTo>
                    <a:lnTo>
                      <a:pt x="36058" y="20394"/>
                    </a:lnTo>
                    <a:lnTo>
                      <a:pt x="36267" y="19246"/>
                    </a:lnTo>
                    <a:lnTo>
                      <a:pt x="36670" y="18142"/>
                    </a:lnTo>
                    <a:lnTo>
                      <a:pt x="37297" y="17112"/>
                    </a:lnTo>
                    <a:lnTo>
                      <a:pt x="37684" y="16635"/>
                    </a:lnTo>
                    <a:lnTo>
                      <a:pt x="37774" y="16530"/>
                    </a:lnTo>
                    <a:lnTo>
                      <a:pt x="37878" y="16456"/>
                    </a:lnTo>
                    <a:lnTo>
                      <a:pt x="38296" y="16083"/>
                    </a:lnTo>
                    <a:lnTo>
                      <a:pt x="39221" y="15501"/>
                    </a:lnTo>
                    <a:lnTo>
                      <a:pt x="40221" y="15113"/>
                    </a:lnTo>
                    <a:lnTo>
                      <a:pt x="41265" y="14934"/>
                    </a:lnTo>
                    <a:close/>
                    <a:moveTo>
                      <a:pt x="63076" y="14934"/>
                    </a:moveTo>
                    <a:lnTo>
                      <a:pt x="64135" y="14964"/>
                    </a:lnTo>
                    <a:lnTo>
                      <a:pt x="65164" y="15188"/>
                    </a:lnTo>
                    <a:lnTo>
                      <a:pt x="66149" y="15620"/>
                    </a:lnTo>
                    <a:lnTo>
                      <a:pt x="67059" y="16247"/>
                    </a:lnTo>
                    <a:lnTo>
                      <a:pt x="67462" y="16635"/>
                    </a:lnTo>
                    <a:lnTo>
                      <a:pt x="67865" y="17112"/>
                    </a:lnTo>
                    <a:lnTo>
                      <a:pt x="68476" y="18142"/>
                    </a:lnTo>
                    <a:lnTo>
                      <a:pt x="68894" y="19246"/>
                    </a:lnTo>
                    <a:lnTo>
                      <a:pt x="69088" y="20394"/>
                    </a:lnTo>
                    <a:lnTo>
                      <a:pt x="69088" y="21558"/>
                    </a:lnTo>
                    <a:lnTo>
                      <a:pt x="68879" y="22707"/>
                    </a:lnTo>
                    <a:lnTo>
                      <a:pt x="68461" y="23811"/>
                    </a:lnTo>
                    <a:lnTo>
                      <a:pt x="67850" y="24840"/>
                    </a:lnTo>
                    <a:lnTo>
                      <a:pt x="67447" y="25317"/>
                    </a:lnTo>
                    <a:lnTo>
                      <a:pt x="67343" y="25437"/>
                    </a:lnTo>
                    <a:lnTo>
                      <a:pt x="67208" y="25556"/>
                    </a:lnTo>
                    <a:lnTo>
                      <a:pt x="66776" y="25914"/>
                    </a:lnTo>
                    <a:lnTo>
                      <a:pt x="65851" y="26481"/>
                    </a:lnTo>
                    <a:lnTo>
                      <a:pt x="64866" y="26854"/>
                    </a:lnTo>
                    <a:lnTo>
                      <a:pt x="63822" y="27018"/>
                    </a:lnTo>
                    <a:lnTo>
                      <a:pt x="62792" y="26988"/>
                    </a:lnTo>
                    <a:lnTo>
                      <a:pt x="61763" y="26750"/>
                    </a:lnTo>
                    <a:lnTo>
                      <a:pt x="60793" y="26332"/>
                    </a:lnTo>
                    <a:lnTo>
                      <a:pt x="59913" y="25705"/>
                    </a:lnTo>
                    <a:lnTo>
                      <a:pt x="59525" y="25317"/>
                    </a:lnTo>
                    <a:lnTo>
                      <a:pt x="59122" y="24840"/>
                    </a:lnTo>
                    <a:lnTo>
                      <a:pt x="58511" y="23811"/>
                    </a:lnTo>
                    <a:lnTo>
                      <a:pt x="58093" y="22707"/>
                    </a:lnTo>
                    <a:lnTo>
                      <a:pt x="57884" y="21558"/>
                    </a:lnTo>
                    <a:lnTo>
                      <a:pt x="57884" y="20394"/>
                    </a:lnTo>
                    <a:lnTo>
                      <a:pt x="58093" y="19246"/>
                    </a:lnTo>
                    <a:lnTo>
                      <a:pt x="58496" y="18142"/>
                    </a:lnTo>
                    <a:lnTo>
                      <a:pt x="59107" y="17112"/>
                    </a:lnTo>
                    <a:lnTo>
                      <a:pt x="59510" y="16635"/>
                    </a:lnTo>
                    <a:lnTo>
                      <a:pt x="59600" y="16530"/>
                    </a:lnTo>
                    <a:lnTo>
                      <a:pt x="59689" y="16456"/>
                    </a:lnTo>
                    <a:lnTo>
                      <a:pt x="60107" y="16083"/>
                    </a:lnTo>
                    <a:lnTo>
                      <a:pt x="61032" y="15501"/>
                    </a:lnTo>
                    <a:lnTo>
                      <a:pt x="62032" y="15113"/>
                    </a:lnTo>
                    <a:lnTo>
                      <a:pt x="63076" y="14934"/>
                    </a:lnTo>
                    <a:close/>
                    <a:moveTo>
                      <a:pt x="85245" y="14964"/>
                    </a:moveTo>
                    <a:lnTo>
                      <a:pt x="85782" y="14979"/>
                    </a:lnTo>
                    <a:lnTo>
                      <a:pt x="86841" y="15203"/>
                    </a:lnTo>
                    <a:lnTo>
                      <a:pt x="87826" y="15635"/>
                    </a:lnTo>
                    <a:lnTo>
                      <a:pt x="88676" y="16292"/>
                    </a:lnTo>
                    <a:lnTo>
                      <a:pt x="89049" y="16695"/>
                    </a:lnTo>
                    <a:lnTo>
                      <a:pt x="89422" y="17157"/>
                    </a:lnTo>
                    <a:lnTo>
                      <a:pt x="90004" y="18186"/>
                    </a:lnTo>
                    <a:lnTo>
                      <a:pt x="90392" y="19290"/>
                    </a:lnTo>
                    <a:lnTo>
                      <a:pt x="90571" y="20439"/>
                    </a:lnTo>
                    <a:lnTo>
                      <a:pt x="90571" y="21036"/>
                    </a:lnTo>
                    <a:lnTo>
                      <a:pt x="90571" y="21633"/>
                    </a:lnTo>
                    <a:lnTo>
                      <a:pt x="90392" y="22781"/>
                    </a:lnTo>
                    <a:lnTo>
                      <a:pt x="90004" y="23870"/>
                    </a:lnTo>
                    <a:lnTo>
                      <a:pt x="89407" y="24870"/>
                    </a:lnTo>
                    <a:lnTo>
                      <a:pt x="89049" y="25332"/>
                    </a:lnTo>
                    <a:lnTo>
                      <a:pt x="88676" y="25720"/>
                    </a:lnTo>
                    <a:lnTo>
                      <a:pt x="87811" y="26362"/>
                    </a:lnTo>
                    <a:lnTo>
                      <a:pt x="86826" y="26809"/>
                    </a:lnTo>
                    <a:lnTo>
                      <a:pt x="85782" y="27033"/>
                    </a:lnTo>
                    <a:lnTo>
                      <a:pt x="85245" y="27048"/>
                    </a:lnTo>
                    <a:lnTo>
                      <a:pt x="84678" y="27033"/>
                    </a:lnTo>
                    <a:lnTo>
                      <a:pt x="83604" y="26809"/>
                    </a:lnTo>
                    <a:lnTo>
                      <a:pt x="82589" y="26362"/>
                    </a:lnTo>
                    <a:lnTo>
                      <a:pt x="81694" y="25720"/>
                    </a:lnTo>
                    <a:lnTo>
                      <a:pt x="81306" y="25332"/>
                    </a:lnTo>
                    <a:lnTo>
                      <a:pt x="80918" y="24885"/>
                    </a:lnTo>
                    <a:lnTo>
                      <a:pt x="80292" y="23885"/>
                    </a:lnTo>
                    <a:lnTo>
                      <a:pt x="79874" y="22796"/>
                    </a:lnTo>
                    <a:lnTo>
                      <a:pt x="79680" y="21633"/>
                    </a:lnTo>
                    <a:lnTo>
                      <a:pt x="79680" y="21036"/>
                    </a:lnTo>
                    <a:lnTo>
                      <a:pt x="79680" y="20439"/>
                    </a:lnTo>
                    <a:lnTo>
                      <a:pt x="79874" y="19261"/>
                    </a:lnTo>
                    <a:lnTo>
                      <a:pt x="80292" y="18157"/>
                    </a:lnTo>
                    <a:lnTo>
                      <a:pt x="80918" y="17142"/>
                    </a:lnTo>
                    <a:lnTo>
                      <a:pt x="81306" y="16695"/>
                    </a:lnTo>
                    <a:lnTo>
                      <a:pt x="81694" y="16292"/>
                    </a:lnTo>
                    <a:lnTo>
                      <a:pt x="82589" y="15635"/>
                    </a:lnTo>
                    <a:lnTo>
                      <a:pt x="83604" y="15203"/>
                    </a:lnTo>
                    <a:lnTo>
                      <a:pt x="84678" y="14979"/>
                    </a:lnTo>
                    <a:lnTo>
                      <a:pt x="85245" y="14964"/>
                    </a:lnTo>
                    <a:close/>
                    <a:moveTo>
                      <a:pt x="97433" y="1045"/>
                    </a:moveTo>
                    <a:lnTo>
                      <a:pt x="97433" y="30345"/>
                    </a:lnTo>
                    <a:lnTo>
                      <a:pt x="101819" y="30345"/>
                    </a:lnTo>
                    <a:lnTo>
                      <a:pt x="101819" y="1045"/>
                    </a:lnTo>
                    <a:close/>
                    <a:moveTo>
                      <a:pt x="41190" y="11040"/>
                    </a:moveTo>
                    <a:lnTo>
                      <a:pt x="40236" y="11130"/>
                    </a:lnTo>
                    <a:lnTo>
                      <a:pt x="39281" y="11309"/>
                    </a:lnTo>
                    <a:lnTo>
                      <a:pt x="38356" y="11578"/>
                    </a:lnTo>
                    <a:lnTo>
                      <a:pt x="37461" y="11936"/>
                    </a:lnTo>
                    <a:lnTo>
                      <a:pt x="36580" y="12383"/>
                    </a:lnTo>
                    <a:lnTo>
                      <a:pt x="35745" y="12905"/>
                    </a:lnTo>
                    <a:lnTo>
                      <a:pt x="34954" y="13532"/>
                    </a:lnTo>
                    <a:lnTo>
                      <a:pt x="34566" y="13875"/>
                    </a:lnTo>
                    <a:lnTo>
                      <a:pt x="34208" y="14248"/>
                    </a:lnTo>
                    <a:lnTo>
                      <a:pt x="33582" y="15054"/>
                    </a:lnTo>
                    <a:lnTo>
                      <a:pt x="33030" y="15889"/>
                    </a:lnTo>
                    <a:lnTo>
                      <a:pt x="32582" y="16769"/>
                    </a:lnTo>
                    <a:lnTo>
                      <a:pt x="32209" y="17664"/>
                    </a:lnTo>
                    <a:lnTo>
                      <a:pt x="31941" y="18604"/>
                    </a:lnTo>
                    <a:lnTo>
                      <a:pt x="31762" y="19559"/>
                    </a:lnTo>
                    <a:lnTo>
                      <a:pt x="31672" y="20514"/>
                    </a:lnTo>
                    <a:lnTo>
                      <a:pt x="31672" y="21469"/>
                    </a:lnTo>
                    <a:lnTo>
                      <a:pt x="31762" y="22438"/>
                    </a:lnTo>
                    <a:lnTo>
                      <a:pt x="31941" y="23378"/>
                    </a:lnTo>
                    <a:lnTo>
                      <a:pt x="32209" y="24318"/>
                    </a:lnTo>
                    <a:lnTo>
                      <a:pt x="32582" y="25228"/>
                    </a:lnTo>
                    <a:lnTo>
                      <a:pt x="33030" y="26093"/>
                    </a:lnTo>
                    <a:lnTo>
                      <a:pt x="33582" y="26944"/>
                    </a:lnTo>
                    <a:lnTo>
                      <a:pt x="34208" y="27734"/>
                    </a:lnTo>
                    <a:lnTo>
                      <a:pt x="34566" y="28107"/>
                    </a:lnTo>
                    <a:lnTo>
                      <a:pt x="34954" y="28450"/>
                    </a:lnTo>
                    <a:lnTo>
                      <a:pt x="35745" y="29077"/>
                    </a:lnTo>
                    <a:lnTo>
                      <a:pt x="36580" y="29614"/>
                    </a:lnTo>
                    <a:lnTo>
                      <a:pt x="37461" y="30047"/>
                    </a:lnTo>
                    <a:lnTo>
                      <a:pt x="38356" y="30405"/>
                    </a:lnTo>
                    <a:lnTo>
                      <a:pt x="39281" y="30673"/>
                    </a:lnTo>
                    <a:lnTo>
                      <a:pt x="40236" y="30852"/>
                    </a:lnTo>
                    <a:lnTo>
                      <a:pt x="41190" y="30942"/>
                    </a:lnTo>
                    <a:lnTo>
                      <a:pt x="42145" y="30942"/>
                    </a:lnTo>
                    <a:lnTo>
                      <a:pt x="43100" y="30852"/>
                    </a:lnTo>
                    <a:lnTo>
                      <a:pt x="44040" y="30673"/>
                    </a:lnTo>
                    <a:lnTo>
                      <a:pt x="44980" y="30405"/>
                    </a:lnTo>
                    <a:lnTo>
                      <a:pt x="45875" y="30047"/>
                    </a:lnTo>
                    <a:lnTo>
                      <a:pt x="46755" y="29614"/>
                    </a:lnTo>
                    <a:lnTo>
                      <a:pt x="47590" y="29077"/>
                    </a:lnTo>
                    <a:lnTo>
                      <a:pt x="48381" y="28450"/>
                    </a:lnTo>
                    <a:lnTo>
                      <a:pt x="48769" y="28107"/>
                    </a:lnTo>
                    <a:lnTo>
                      <a:pt x="49112" y="27734"/>
                    </a:lnTo>
                    <a:lnTo>
                      <a:pt x="49754" y="26944"/>
                    </a:lnTo>
                    <a:lnTo>
                      <a:pt x="50306" y="26093"/>
                    </a:lnTo>
                    <a:lnTo>
                      <a:pt x="50753" y="25228"/>
                    </a:lnTo>
                    <a:lnTo>
                      <a:pt x="51111" y="24318"/>
                    </a:lnTo>
                    <a:lnTo>
                      <a:pt x="51395" y="23378"/>
                    </a:lnTo>
                    <a:lnTo>
                      <a:pt x="51574" y="22438"/>
                    </a:lnTo>
                    <a:lnTo>
                      <a:pt x="51663" y="21469"/>
                    </a:lnTo>
                    <a:lnTo>
                      <a:pt x="51663" y="20514"/>
                    </a:lnTo>
                    <a:lnTo>
                      <a:pt x="51574" y="19559"/>
                    </a:lnTo>
                    <a:lnTo>
                      <a:pt x="51395" y="18604"/>
                    </a:lnTo>
                    <a:lnTo>
                      <a:pt x="51111" y="17664"/>
                    </a:lnTo>
                    <a:lnTo>
                      <a:pt x="50753" y="16769"/>
                    </a:lnTo>
                    <a:lnTo>
                      <a:pt x="50306" y="15889"/>
                    </a:lnTo>
                    <a:lnTo>
                      <a:pt x="49754" y="15054"/>
                    </a:lnTo>
                    <a:lnTo>
                      <a:pt x="49112" y="14248"/>
                    </a:lnTo>
                    <a:lnTo>
                      <a:pt x="48769" y="13875"/>
                    </a:lnTo>
                    <a:lnTo>
                      <a:pt x="48381" y="13532"/>
                    </a:lnTo>
                    <a:lnTo>
                      <a:pt x="47590" y="12905"/>
                    </a:lnTo>
                    <a:lnTo>
                      <a:pt x="46755" y="12383"/>
                    </a:lnTo>
                    <a:lnTo>
                      <a:pt x="45875" y="11936"/>
                    </a:lnTo>
                    <a:lnTo>
                      <a:pt x="44980" y="11578"/>
                    </a:lnTo>
                    <a:lnTo>
                      <a:pt x="44040" y="11309"/>
                    </a:lnTo>
                    <a:lnTo>
                      <a:pt x="43100" y="11130"/>
                    </a:lnTo>
                    <a:lnTo>
                      <a:pt x="42145" y="11040"/>
                    </a:lnTo>
                    <a:close/>
                    <a:moveTo>
                      <a:pt x="63031" y="11040"/>
                    </a:moveTo>
                    <a:lnTo>
                      <a:pt x="62076" y="11130"/>
                    </a:lnTo>
                    <a:lnTo>
                      <a:pt x="61121" y="11309"/>
                    </a:lnTo>
                    <a:lnTo>
                      <a:pt x="60197" y="11578"/>
                    </a:lnTo>
                    <a:lnTo>
                      <a:pt x="59286" y="11936"/>
                    </a:lnTo>
                    <a:lnTo>
                      <a:pt x="58421" y="12383"/>
                    </a:lnTo>
                    <a:lnTo>
                      <a:pt x="57586" y="12905"/>
                    </a:lnTo>
                    <a:lnTo>
                      <a:pt x="56780" y="13532"/>
                    </a:lnTo>
                    <a:lnTo>
                      <a:pt x="56407" y="13875"/>
                    </a:lnTo>
                    <a:lnTo>
                      <a:pt x="56049" y="14248"/>
                    </a:lnTo>
                    <a:lnTo>
                      <a:pt x="55408" y="15054"/>
                    </a:lnTo>
                    <a:lnTo>
                      <a:pt x="54871" y="15889"/>
                    </a:lnTo>
                    <a:lnTo>
                      <a:pt x="54408" y="16769"/>
                    </a:lnTo>
                    <a:lnTo>
                      <a:pt x="54050" y="17664"/>
                    </a:lnTo>
                    <a:lnTo>
                      <a:pt x="53782" y="18604"/>
                    </a:lnTo>
                    <a:lnTo>
                      <a:pt x="53603" y="19559"/>
                    </a:lnTo>
                    <a:lnTo>
                      <a:pt x="53513" y="20514"/>
                    </a:lnTo>
                    <a:lnTo>
                      <a:pt x="53513" y="21469"/>
                    </a:lnTo>
                    <a:lnTo>
                      <a:pt x="53603" y="22438"/>
                    </a:lnTo>
                    <a:lnTo>
                      <a:pt x="53782" y="23378"/>
                    </a:lnTo>
                    <a:lnTo>
                      <a:pt x="54050" y="24318"/>
                    </a:lnTo>
                    <a:lnTo>
                      <a:pt x="54408" y="25228"/>
                    </a:lnTo>
                    <a:lnTo>
                      <a:pt x="54871" y="26093"/>
                    </a:lnTo>
                    <a:lnTo>
                      <a:pt x="55408" y="26944"/>
                    </a:lnTo>
                    <a:lnTo>
                      <a:pt x="56049" y="27734"/>
                    </a:lnTo>
                    <a:lnTo>
                      <a:pt x="56407" y="28107"/>
                    </a:lnTo>
                    <a:lnTo>
                      <a:pt x="56780" y="28450"/>
                    </a:lnTo>
                    <a:lnTo>
                      <a:pt x="57586" y="29077"/>
                    </a:lnTo>
                    <a:lnTo>
                      <a:pt x="58421" y="29614"/>
                    </a:lnTo>
                    <a:lnTo>
                      <a:pt x="59286" y="30047"/>
                    </a:lnTo>
                    <a:lnTo>
                      <a:pt x="60197" y="30405"/>
                    </a:lnTo>
                    <a:lnTo>
                      <a:pt x="61121" y="30673"/>
                    </a:lnTo>
                    <a:lnTo>
                      <a:pt x="62076" y="30852"/>
                    </a:lnTo>
                    <a:lnTo>
                      <a:pt x="63031" y="30942"/>
                    </a:lnTo>
                    <a:lnTo>
                      <a:pt x="63986" y="30942"/>
                    </a:lnTo>
                    <a:lnTo>
                      <a:pt x="64941" y="30852"/>
                    </a:lnTo>
                    <a:lnTo>
                      <a:pt x="65880" y="30673"/>
                    </a:lnTo>
                    <a:lnTo>
                      <a:pt x="66805" y="30405"/>
                    </a:lnTo>
                    <a:lnTo>
                      <a:pt x="67715" y="30047"/>
                    </a:lnTo>
                    <a:lnTo>
                      <a:pt x="68596" y="29614"/>
                    </a:lnTo>
                    <a:lnTo>
                      <a:pt x="69431" y="29077"/>
                    </a:lnTo>
                    <a:lnTo>
                      <a:pt x="70222" y="28450"/>
                    </a:lnTo>
                    <a:lnTo>
                      <a:pt x="70595" y="28107"/>
                    </a:lnTo>
                    <a:lnTo>
                      <a:pt x="70953" y="27734"/>
                    </a:lnTo>
                    <a:lnTo>
                      <a:pt x="71594" y="26944"/>
                    </a:lnTo>
                    <a:lnTo>
                      <a:pt x="72131" y="26093"/>
                    </a:lnTo>
                    <a:lnTo>
                      <a:pt x="72594" y="25228"/>
                    </a:lnTo>
                    <a:lnTo>
                      <a:pt x="72952" y="24318"/>
                    </a:lnTo>
                    <a:lnTo>
                      <a:pt x="73220" y="23378"/>
                    </a:lnTo>
                    <a:lnTo>
                      <a:pt x="73414" y="22438"/>
                    </a:lnTo>
                    <a:lnTo>
                      <a:pt x="73504" y="21469"/>
                    </a:lnTo>
                    <a:lnTo>
                      <a:pt x="73504" y="20514"/>
                    </a:lnTo>
                    <a:lnTo>
                      <a:pt x="73414" y="19559"/>
                    </a:lnTo>
                    <a:lnTo>
                      <a:pt x="73220" y="18604"/>
                    </a:lnTo>
                    <a:lnTo>
                      <a:pt x="72952" y="17664"/>
                    </a:lnTo>
                    <a:lnTo>
                      <a:pt x="72594" y="16769"/>
                    </a:lnTo>
                    <a:lnTo>
                      <a:pt x="72131" y="15889"/>
                    </a:lnTo>
                    <a:lnTo>
                      <a:pt x="71594" y="15054"/>
                    </a:lnTo>
                    <a:lnTo>
                      <a:pt x="70953" y="14248"/>
                    </a:lnTo>
                    <a:lnTo>
                      <a:pt x="70595" y="13875"/>
                    </a:lnTo>
                    <a:lnTo>
                      <a:pt x="70222" y="13532"/>
                    </a:lnTo>
                    <a:lnTo>
                      <a:pt x="69431" y="12905"/>
                    </a:lnTo>
                    <a:lnTo>
                      <a:pt x="68596" y="12383"/>
                    </a:lnTo>
                    <a:lnTo>
                      <a:pt x="67715" y="11936"/>
                    </a:lnTo>
                    <a:lnTo>
                      <a:pt x="66805" y="11578"/>
                    </a:lnTo>
                    <a:lnTo>
                      <a:pt x="65880" y="11309"/>
                    </a:lnTo>
                    <a:lnTo>
                      <a:pt x="64941" y="11130"/>
                    </a:lnTo>
                    <a:lnTo>
                      <a:pt x="63986" y="11040"/>
                    </a:lnTo>
                    <a:close/>
                    <a:moveTo>
                      <a:pt x="14919" y="1"/>
                    </a:moveTo>
                    <a:lnTo>
                      <a:pt x="13382" y="150"/>
                    </a:lnTo>
                    <a:lnTo>
                      <a:pt x="11890" y="433"/>
                    </a:lnTo>
                    <a:lnTo>
                      <a:pt x="10413" y="866"/>
                    </a:lnTo>
                    <a:lnTo>
                      <a:pt x="9011" y="1448"/>
                    </a:lnTo>
                    <a:lnTo>
                      <a:pt x="7653" y="2164"/>
                    </a:lnTo>
                    <a:lnTo>
                      <a:pt x="6385" y="3014"/>
                    </a:lnTo>
                    <a:lnTo>
                      <a:pt x="5192" y="3999"/>
                    </a:lnTo>
                    <a:lnTo>
                      <a:pt x="4640" y="4536"/>
                    </a:lnTo>
                    <a:lnTo>
                      <a:pt x="4252" y="4924"/>
                    </a:lnTo>
                    <a:lnTo>
                      <a:pt x="3715" y="5506"/>
                    </a:lnTo>
                    <a:lnTo>
                      <a:pt x="2760" y="6714"/>
                    </a:lnTo>
                    <a:lnTo>
                      <a:pt x="1954" y="7997"/>
                    </a:lnTo>
                    <a:lnTo>
                      <a:pt x="1283" y="9325"/>
                    </a:lnTo>
                    <a:lnTo>
                      <a:pt x="746" y="10712"/>
                    </a:lnTo>
                    <a:lnTo>
                      <a:pt x="358" y="12129"/>
                    </a:lnTo>
                    <a:lnTo>
                      <a:pt x="105" y="13562"/>
                    </a:lnTo>
                    <a:lnTo>
                      <a:pt x="0" y="15024"/>
                    </a:lnTo>
                    <a:lnTo>
                      <a:pt x="15" y="16486"/>
                    </a:lnTo>
                    <a:lnTo>
                      <a:pt x="179" y="17933"/>
                    </a:lnTo>
                    <a:lnTo>
                      <a:pt x="492" y="19365"/>
                    </a:lnTo>
                    <a:lnTo>
                      <a:pt x="940" y="20767"/>
                    </a:lnTo>
                    <a:lnTo>
                      <a:pt x="1507" y="22125"/>
                    </a:lnTo>
                    <a:lnTo>
                      <a:pt x="2238" y="23438"/>
                    </a:lnTo>
                    <a:lnTo>
                      <a:pt x="3088" y="24676"/>
                    </a:lnTo>
                    <a:lnTo>
                      <a:pt x="4088" y="25855"/>
                    </a:lnTo>
                    <a:lnTo>
                      <a:pt x="4640" y="26407"/>
                    </a:lnTo>
                    <a:lnTo>
                      <a:pt x="5192" y="26959"/>
                    </a:lnTo>
                    <a:lnTo>
                      <a:pt x="6385" y="27943"/>
                    </a:lnTo>
                    <a:lnTo>
                      <a:pt x="7653" y="28794"/>
                    </a:lnTo>
                    <a:lnTo>
                      <a:pt x="8996" y="29510"/>
                    </a:lnTo>
                    <a:lnTo>
                      <a:pt x="10413" y="30091"/>
                    </a:lnTo>
                    <a:lnTo>
                      <a:pt x="11875" y="30539"/>
                    </a:lnTo>
                    <a:lnTo>
                      <a:pt x="13382" y="30822"/>
                    </a:lnTo>
                    <a:lnTo>
                      <a:pt x="14919" y="30957"/>
                    </a:lnTo>
                    <a:lnTo>
                      <a:pt x="15694" y="30957"/>
                    </a:lnTo>
                    <a:lnTo>
                      <a:pt x="16515" y="30942"/>
                    </a:lnTo>
                    <a:lnTo>
                      <a:pt x="18096" y="30808"/>
                    </a:lnTo>
                    <a:lnTo>
                      <a:pt x="19603" y="30539"/>
                    </a:lnTo>
                    <a:lnTo>
                      <a:pt x="21035" y="30136"/>
                    </a:lnTo>
                    <a:lnTo>
                      <a:pt x="22378" y="29599"/>
                    </a:lnTo>
                    <a:lnTo>
                      <a:pt x="23646" y="28928"/>
                    </a:lnTo>
                    <a:lnTo>
                      <a:pt x="24825" y="28107"/>
                    </a:lnTo>
                    <a:lnTo>
                      <a:pt x="25944" y="27167"/>
                    </a:lnTo>
                    <a:lnTo>
                      <a:pt x="26451" y="26630"/>
                    </a:lnTo>
                    <a:lnTo>
                      <a:pt x="26913" y="26168"/>
                    </a:lnTo>
                    <a:lnTo>
                      <a:pt x="27704" y="25168"/>
                    </a:lnTo>
                    <a:lnTo>
                      <a:pt x="28390" y="24094"/>
                    </a:lnTo>
                    <a:lnTo>
                      <a:pt x="28972" y="22945"/>
                    </a:lnTo>
                    <a:lnTo>
                      <a:pt x="29434" y="21707"/>
                    </a:lnTo>
                    <a:lnTo>
                      <a:pt x="29778" y="20379"/>
                    </a:lnTo>
                    <a:lnTo>
                      <a:pt x="30001" y="18977"/>
                    </a:lnTo>
                    <a:lnTo>
                      <a:pt x="30121" y="17500"/>
                    </a:lnTo>
                    <a:lnTo>
                      <a:pt x="30136" y="16739"/>
                    </a:lnTo>
                    <a:lnTo>
                      <a:pt x="30136" y="16068"/>
                    </a:lnTo>
                    <a:lnTo>
                      <a:pt x="30016" y="14740"/>
                    </a:lnTo>
                    <a:lnTo>
                      <a:pt x="29912" y="14084"/>
                    </a:lnTo>
                    <a:lnTo>
                      <a:pt x="15680" y="14084"/>
                    </a:lnTo>
                    <a:lnTo>
                      <a:pt x="15680" y="18321"/>
                    </a:lnTo>
                    <a:lnTo>
                      <a:pt x="25809" y="18321"/>
                    </a:lnTo>
                    <a:lnTo>
                      <a:pt x="25675" y="19171"/>
                    </a:lnTo>
                    <a:lnTo>
                      <a:pt x="25287" y="20693"/>
                    </a:lnTo>
                    <a:lnTo>
                      <a:pt x="24705" y="22020"/>
                    </a:lnTo>
                    <a:lnTo>
                      <a:pt x="23959" y="23154"/>
                    </a:lnTo>
                    <a:lnTo>
                      <a:pt x="23512" y="23632"/>
                    </a:lnTo>
                    <a:lnTo>
                      <a:pt x="23124" y="24005"/>
                    </a:lnTo>
                    <a:lnTo>
                      <a:pt x="22288" y="24691"/>
                    </a:lnTo>
                    <a:lnTo>
                      <a:pt x="21423" y="25273"/>
                    </a:lnTo>
                    <a:lnTo>
                      <a:pt x="20498" y="25750"/>
                    </a:lnTo>
                    <a:lnTo>
                      <a:pt x="19514" y="26138"/>
                    </a:lnTo>
                    <a:lnTo>
                      <a:pt x="18499" y="26436"/>
                    </a:lnTo>
                    <a:lnTo>
                      <a:pt x="17410" y="26630"/>
                    </a:lnTo>
                    <a:lnTo>
                      <a:pt x="16291" y="26720"/>
                    </a:lnTo>
                    <a:lnTo>
                      <a:pt x="15694" y="26735"/>
                    </a:lnTo>
                    <a:lnTo>
                      <a:pt x="15142" y="26735"/>
                    </a:lnTo>
                    <a:lnTo>
                      <a:pt x="14039" y="26630"/>
                    </a:lnTo>
                    <a:lnTo>
                      <a:pt x="12964" y="26421"/>
                    </a:lnTo>
                    <a:lnTo>
                      <a:pt x="11920" y="26108"/>
                    </a:lnTo>
                    <a:lnTo>
                      <a:pt x="10921" y="25690"/>
                    </a:lnTo>
                    <a:lnTo>
                      <a:pt x="9966" y="25168"/>
                    </a:lnTo>
                    <a:lnTo>
                      <a:pt x="9056" y="24557"/>
                    </a:lnTo>
                    <a:lnTo>
                      <a:pt x="8220" y="23841"/>
                    </a:lnTo>
                    <a:lnTo>
                      <a:pt x="7832" y="23453"/>
                    </a:lnTo>
                    <a:lnTo>
                      <a:pt x="7430" y="23020"/>
                    </a:lnTo>
                    <a:lnTo>
                      <a:pt x="6728" y="22125"/>
                    </a:lnTo>
                    <a:lnTo>
                      <a:pt x="6117" y="21185"/>
                    </a:lnTo>
                    <a:lnTo>
                      <a:pt x="5610" y="20200"/>
                    </a:lnTo>
                    <a:lnTo>
                      <a:pt x="5207" y="19186"/>
                    </a:lnTo>
                    <a:lnTo>
                      <a:pt x="4908" y="18142"/>
                    </a:lnTo>
                    <a:lnTo>
                      <a:pt x="4714" y="17082"/>
                    </a:lnTo>
                    <a:lnTo>
                      <a:pt x="4610" y="16008"/>
                    </a:lnTo>
                    <a:lnTo>
                      <a:pt x="4610" y="14934"/>
                    </a:lnTo>
                    <a:lnTo>
                      <a:pt x="4714" y="13860"/>
                    </a:lnTo>
                    <a:lnTo>
                      <a:pt x="4908" y="12786"/>
                    </a:lnTo>
                    <a:lnTo>
                      <a:pt x="5207" y="11742"/>
                    </a:lnTo>
                    <a:lnTo>
                      <a:pt x="5610" y="10727"/>
                    </a:lnTo>
                    <a:lnTo>
                      <a:pt x="6117" y="9757"/>
                    </a:lnTo>
                    <a:lnTo>
                      <a:pt x="6728" y="8818"/>
                    </a:lnTo>
                    <a:lnTo>
                      <a:pt x="7430" y="7922"/>
                    </a:lnTo>
                    <a:lnTo>
                      <a:pt x="7832" y="7505"/>
                    </a:lnTo>
                    <a:lnTo>
                      <a:pt x="8220" y="7102"/>
                    </a:lnTo>
                    <a:lnTo>
                      <a:pt x="9056" y="6386"/>
                    </a:lnTo>
                    <a:lnTo>
                      <a:pt x="9966" y="5774"/>
                    </a:lnTo>
                    <a:lnTo>
                      <a:pt x="10921" y="5252"/>
                    </a:lnTo>
                    <a:lnTo>
                      <a:pt x="11920" y="4834"/>
                    </a:lnTo>
                    <a:lnTo>
                      <a:pt x="12964" y="4521"/>
                    </a:lnTo>
                    <a:lnTo>
                      <a:pt x="14039" y="4312"/>
                    </a:lnTo>
                    <a:lnTo>
                      <a:pt x="15142" y="4223"/>
                    </a:lnTo>
                    <a:lnTo>
                      <a:pt x="16232" y="4223"/>
                    </a:lnTo>
                    <a:lnTo>
                      <a:pt x="17291" y="4312"/>
                    </a:lnTo>
                    <a:lnTo>
                      <a:pt x="18320" y="4506"/>
                    </a:lnTo>
                    <a:lnTo>
                      <a:pt x="19335" y="4804"/>
                    </a:lnTo>
                    <a:lnTo>
                      <a:pt x="20304" y="5192"/>
                    </a:lnTo>
                    <a:lnTo>
                      <a:pt x="21229" y="5670"/>
                    </a:lnTo>
                    <a:lnTo>
                      <a:pt x="22109" y="6237"/>
                    </a:lnTo>
                    <a:lnTo>
                      <a:pt x="22945" y="6893"/>
                    </a:lnTo>
                    <a:lnTo>
                      <a:pt x="23333" y="7266"/>
                    </a:lnTo>
                    <a:lnTo>
                      <a:pt x="26316" y="4282"/>
                    </a:lnTo>
                    <a:lnTo>
                      <a:pt x="25779" y="3760"/>
                    </a:lnTo>
                    <a:lnTo>
                      <a:pt x="24631" y="2835"/>
                    </a:lnTo>
                    <a:lnTo>
                      <a:pt x="23407" y="2030"/>
                    </a:lnTo>
                    <a:lnTo>
                      <a:pt x="22109" y="1358"/>
                    </a:lnTo>
                    <a:lnTo>
                      <a:pt x="20752" y="806"/>
                    </a:lnTo>
                    <a:lnTo>
                      <a:pt x="19350" y="404"/>
                    </a:lnTo>
                    <a:lnTo>
                      <a:pt x="17917" y="135"/>
                    </a:lnTo>
                    <a:lnTo>
                      <a:pt x="16440" y="1"/>
                    </a:lnTo>
                    <a:close/>
                    <a:moveTo>
                      <a:pt x="112874" y="11011"/>
                    </a:moveTo>
                    <a:lnTo>
                      <a:pt x="111934" y="11085"/>
                    </a:lnTo>
                    <a:lnTo>
                      <a:pt x="111024" y="11264"/>
                    </a:lnTo>
                    <a:lnTo>
                      <a:pt x="110144" y="11533"/>
                    </a:lnTo>
                    <a:lnTo>
                      <a:pt x="109279" y="11891"/>
                    </a:lnTo>
                    <a:lnTo>
                      <a:pt x="108473" y="12338"/>
                    </a:lnTo>
                    <a:lnTo>
                      <a:pt x="107712" y="12861"/>
                    </a:lnTo>
                    <a:lnTo>
                      <a:pt x="106996" y="13472"/>
                    </a:lnTo>
                    <a:lnTo>
                      <a:pt x="106668" y="13800"/>
                    </a:lnTo>
                    <a:lnTo>
                      <a:pt x="106325" y="14158"/>
                    </a:lnTo>
                    <a:lnTo>
                      <a:pt x="105728" y="14904"/>
                    </a:lnTo>
                    <a:lnTo>
                      <a:pt x="105221" y="15710"/>
                    </a:lnTo>
                    <a:lnTo>
                      <a:pt x="104788" y="16545"/>
                    </a:lnTo>
                    <a:lnTo>
                      <a:pt x="104445" y="17440"/>
                    </a:lnTo>
                    <a:lnTo>
                      <a:pt x="104191" y="18395"/>
                    </a:lnTo>
                    <a:lnTo>
                      <a:pt x="104012" y="19395"/>
                    </a:lnTo>
                    <a:lnTo>
                      <a:pt x="103923" y="20439"/>
                    </a:lnTo>
                    <a:lnTo>
                      <a:pt x="103923" y="20991"/>
                    </a:lnTo>
                    <a:lnTo>
                      <a:pt x="103923" y="21483"/>
                    </a:lnTo>
                    <a:lnTo>
                      <a:pt x="103997" y="22468"/>
                    </a:lnTo>
                    <a:lnTo>
                      <a:pt x="104176" y="23438"/>
                    </a:lnTo>
                    <a:lnTo>
                      <a:pt x="104445" y="24378"/>
                    </a:lnTo>
                    <a:lnTo>
                      <a:pt x="104803" y="25273"/>
                    </a:lnTo>
                    <a:lnTo>
                      <a:pt x="105251" y="26138"/>
                    </a:lnTo>
                    <a:lnTo>
                      <a:pt x="105788" y="26959"/>
                    </a:lnTo>
                    <a:lnTo>
                      <a:pt x="106414" y="27734"/>
                    </a:lnTo>
                    <a:lnTo>
                      <a:pt x="106757" y="28092"/>
                    </a:lnTo>
                    <a:lnTo>
                      <a:pt x="107115" y="28435"/>
                    </a:lnTo>
                    <a:lnTo>
                      <a:pt x="107876" y="29077"/>
                    </a:lnTo>
                    <a:lnTo>
                      <a:pt x="108682" y="29614"/>
                    </a:lnTo>
                    <a:lnTo>
                      <a:pt x="109547" y="30077"/>
                    </a:lnTo>
                    <a:lnTo>
                      <a:pt x="110457" y="30435"/>
                    </a:lnTo>
                    <a:lnTo>
                      <a:pt x="111382" y="30718"/>
                    </a:lnTo>
                    <a:lnTo>
                      <a:pt x="112352" y="30897"/>
                    </a:lnTo>
                    <a:lnTo>
                      <a:pt x="113336" y="30972"/>
                    </a:lnTo>
                    <a:lnTo>
                      <a:pt x="113829" y="30957"/>
                    </a:lnTo>
                    <a:lnTo>
                      <a:pt x="114500" y="30972"/>
                    </a:lnTo>
                    <a:lnTo>
                      <a:pt x="115828" y="30808"/>
                    </a:lnTo>
                    <a:lnTo>
                      <a:pt x="117111" y="30464"/>
                    </a:lnTo>
                    <a:lnTo>
                      <a:pt x="118334" y="29927"/>
                    </a:lnTo>
                    <a:lnTo>
                      <a:pt x="118916" y="29584"/>
                    </a:lnTo>
                    <a:lnTo>
                      <a:pt x="119378" y="29286"/>
                    </a:lnTo>
                    <a:lnTo>
                      <a:pt x="120259" y="28600"/>
                    </a:lnTo>
                    <a:lnTo>
                      <a:pt x="121064" y="27824"/>
                    </a:lnTo>
                    <a:lnTo>
                      <a:pt x="121795" y="26973"/>
                    </a:lnTo>
                    <a:lnTo>
                      <a:pt x="122123" y="26526"/>
                    </a:lnTo>
                    <a:lnTo>
                      <a:pt x="118722" y="24258"/>
                    </a:lnTo>
                    <a:lnTo>
                      <a:pt x="118498" y="24601"/>
                    </a:lnTo>
                    <a:lnTo>
                      <a:pt x="117991" y="25213"/>
                    </a:lnTo>
                    <a:lnTo>
                      <a:pt x="117439" y="25720"/>
                    </a:lnTo>
                    <a:lnTo>
                      <a:pt x="116872" y="26153"/>
                    </a:lnTo>
                    <a:lnTo>
                      <a:pt x="116260" y="26496"/>
                    </a:lnTo>
                    <a:lnTo>
                      <a:pt x="115604" y="26765"/>
                    </a:lnTo>
                    <a:lnTo>
                      <a:pt x="114918" y="26929"/>
                    </a:lnTo>
                    <a:lnTo>
                      <a:pt x="114202" y="27018"/>
                    </a:lnTo>
                    <a:lnTo>
                      <a:pt x="113829" y="27033"/>
                    </a:lnTo>
                    <a:lnTo>
                      <a:pt x="113426" y="27018"/>
                    </a:lnTo>
                    <a:lnTo>
                      <a:pt x="112650" y="26929"/>
                    </a:lnTo>
                    <a:lnTo>
                      <a:pt x="111949" y="26735"/>
                    </a:lnTo>
                    <a:lnTo>
                      <a:pt x="111278" y="26451"/>
                    </a:lnTo>
                    <a:lnTo>
                      <a:pt x="110681" y="26078"/>
                    </a:lnTo>
                    <a:lnTo>
                      <a:pt x="110129" y="25601"/>
                    </a:lnTo>
                    <a:lnTo>
                      <a:pt x="109637" y="25034"/>
                    </a:lnTo>
                    <a:lnTo>
                      <a:pt x="109189" y="24378"/>
                    </a:lnTo>
                    <a:lnTo>
                      <a:pt x="108995" y="24005"/>
                    </a:lnTo>
                    <a:lnTo>
                      <a:pt x="122332" y="18470"/>
                    </a:lnTo>
                    <a:lnTo>
                      <a:pt x="121885" y="17336"/>
                    </a:lnTo>
                    <a:lnTo>
                      <a:pt x="121661" y="16829"/>
                    </a:lnTo>
                    <a:lnTo>
                      <a:pt x="121184" y="15844"/>
                    </a:lnTo>
                    <a:lnTo>
                      <a:pt x="120900" y="15367"/>
                    </a:lnTo>
                    <a:lnTo>
                      <a:pt x="120527" y="14830"/>
                    </a:lnTo>
                    <a:lnTo>
                      <a:pt x="119722" y="13830"/>
                    </a:lnTo>
                    <a:lnTo>
                      <a:pt x="119274" y="13353"/>
                    </a:lnTo>
                    <a:lnTo>
                      <a:pt x="118991" y="13084"/>
                    </a:lnTo>
                    <a:lnTo>
                      <a:pt x="118379" y="12607"/>
                    </a:lnTo>
                    <a:lnTo>
                      <a:pt x="117737" y="12174"/>
                    </a:lnTo>
                    <a:lnTo>
                      <a:pt x="117051" y="11816"/>
                    </a:lnTo>
                    <a:lnTo>
                      <a:pt x="116693" y="11667"/>
                    </a:lnTo>
                    <a:lnTo>
                      <a:pt x="116290" y="11503"/>
                    </a:lnTo>
                    <a:lnTo>
                      <a:pt x="115470" y="11249"/>
                    </a:lnTo>
                    <a:lnTo>
                      <a:pt x="114634" y="11085"/>
                    </a:lnTo>
                    <a:lnTo>
                      <a:pt x="113769" y="11011"/>
                    </a:lnTo>
                    <a:close/>
                    <a:moveTo>
                      <a:pt x="84872" y="11026"/>
                    </a:moveTo>
                    <a:lnTo>
                      <a:pt x="84394" y="11040"/>
                    </a:lnTo>
                    <a:lnTo>
                      <a:pt x="83469" y="11130"/>
                    </a:lnTo>
                    <a:lnTo>
                      <a:pt x="82574" y="11309"/>
                    </a:lnTo>
                    <a:lnTo>
                      <a:pt x="81709" y="11578"/>
                    </a:lnTo>
                    <a:lnTo>
                      <a:pt x="80874" y="11950"/>
                    </a:lnTo>
                    <a:lnTo>
                      <a:pt x="80083" y="12398"/>
                    </a:lnTo>
                    <a:lnTo>
                      <a:pt x="79292" y="12950"/>
                    </a:lnTo>
                    <a:lnTo>
                      <a:pt x="78546" y="13592"/>
                    </a:lnTo>
                    <a:lnTo>
                      <a:pt x="78188" y="13950"/>
                    </a:lnTo>
                    <a:lnTo>
                      <a:pt x="77845" y="14308"/>
                    </a:lnTo>
                    <a:lnTo>
                      <a:pt x="77219" y="15068"/>
                    </a:lnTo>
                    <a:lnTo>
                      <a:pt x="76682" y="15874"/>
                    </a:lnTo>
                    <a:lnTo>
                      <a:pt x="76234" y="16739"/>
                    </a:lnTo>
                    <a:lnTo>
                      <a:pt x="75861" y="17634"/>
                    </a:lnTo>
                    <a:lnTo>
                      <a:pt x="75592" y="18574"/>
                    </a:lnTo>
                    <a:lnTo>
                      <a:pt x="75399" y="19529"/>
                    </a:lnTo>
                    <a:lnTo>
                      <a:pt x="75324" y="20514"/>
                    </a:lnTo>
                    <a:lnTo>
                      <a:pt x="75324" y="21006"/>
                    </a:lnTo>
                    <a:lnTo>
                      <a:pt x="75324" y="21498"/>
                    </a:lnTo>
                    <a:lnTo>
                      <a:pt x="75399" y="22483"/>
                    </a:lnTo>
                    <a:lnTo>
                      <a:pt x="75578" y="23438"/>
                    </a:lnTo>
                    <a:lnTo>
                      <a:pt x="75861" y="24363"/>
                    </a:lnTo>
                    <a:lnTo>
                      <a:pt x="76219" y="25258"/>
                    </a:lnTo>
                    <a:lnTo>
                      <a:pt x="76682" y="26123"/>
                    </a:lnTo>
                    <a:lnTo>
                      <a:pt x="77219" y="26929"/>
                    </a:lnTo>
                    <a:lnTo>
                      <a:pt x="77845" y="27675"/>
                    </a:lnTo>
                    <a:lnTo>
                      <a:pt x="78188" y="28033"/>
                    </a:lnTo>
                    <a:lnTo>
                      <a:pt x="78546" y="28391"/>
                    </a:lnTo>
                    <a:lnTo>
                      <a:pt x="79292" y="29032"/>
                    </a:lnTo>
                    <a:lnTo>
                      <a:pt x="80068" y="29569"/>
                    </a:lnTo>
                    <a:lnTo>
                      <a:pt x="80874" y="30032"/>
                    </a:lnTo>
                    <a:lnTo>
                      <a:pt x="81709" y="30390"/>
                    </a:lnTo>
                    <a:lnTo>
                      <a:pt x="82574" y="30658"/>
                    </a:lnTo>
                    <a:lnTo>
                      <a:pt x="83469" y="30837"/>
                    </a:lnTo>
                    <a:lnTo>
                      <a:pt x="84394" y="30927"/>
                    </a:lnTo>
                    <a:lnTo>
                      <a:pt x="84872" y="30942"/>
                    </a:lnTo>
                    <a:lnTo>
                      <a:pt x="85290" y="30942"/>
                    </a:lnTo>
                    <a:lnTo>
                      <a:pt x="86095" y="30867"/>
                    </a:lnTo>
                    <a:lnTo>
                      <a:pt x="86841" y="30733"/>
                    </a:lnTo>
                    <a:lnTo>
                      <a:pt x="87542" y="30509"/>
                    </a:lnTo>
                    <a:lnTo>
                      <a:pt x="88199" y="30241"/>
                    </a:lnTo>
                    <a:lnTo>
                      <a:pt x="88810" y="29883"/>
                    </a:lnTo>
                    <a:lnTo>
                      <a:pt x="89362" y="29465"/>
                    </a:lnTo>
                    <a:lnTo>
                      <a:pt x="89870" y="28958"/>
                    </a:lnTo>
                    <a:lnTo>
                      <a:pt x="90108" y="28689"/>
                    </a:lnTo>
                    <a:lnTo>
                      <a:pt x="90257" y="28689"/>
                    </a:lnTo>
                    <a:lnTo>
                      <a:pt x="90257" y="30121"/>
                    </a:lnTo>
                    <a:lnTo>
                      <a:pt x="90242" y="30822"/>
                    </a:lnTo>
                    <a:lnTo>
                      <a:pt x="90078" y="32076"/>
                    </a:lnTo>
                    <a:lnTo>
                      <a:pt x="89735" y="33165"/>
                    </a:lnTo>
                    <a:lnTo>
                      <a:pt x="89198" y="34090"/>
                    </a:lnTo>
                    <a:lnTo>
                      <a:pt x="88855" y="34477"/>
                    </a:lnTo>
                    <a:lnTo>
                      <a:pt x="88482" y="34850"/>
                    </a:lnTo>
                    <a:lnTo>
                      <a:pt x="87647" y="35417"/>
                    </a:lnTo>
                    <a:lnTo>
                      <a:pt x="86662" y="35790"/>
                    </a:lnTo>
                    <a:lnTo>
                      <a:pt x="85543" y="35984"/>
                    </a:lnTo>
                    <a:lnTo>
                      <a:pt x="84946" y="35999"/>
                    </a:lnTo>
                    <a:lnTo>
                      <a:pt x="84514" y="35984"/>
                    </a:lnTo>
                    <a:lnTo>
                      <a:pt x="83678" y="35865"/>
                    </a:lnTo>
                    <a:lnTo>
                      <a:pt x="82873" y="35596"/>
                    </a:lnTo>
                    <a:lnTo>
                      <a:pt x="82142" y="35194"/>
                    </a:lnTo>
                    <a:lnTo>
                      <a:pt x="81814" y="34940"/>
                    </a:lnTo>
                    <a:lnTo>
                      <a:pt x="81500" y="34671"/>
                    </a:lnTo>
                    <a:lnTo>
                      <a:pt x="80948" y="34105"/>
                    </a:lnTo>
                    <a:lnTo>
                      <a:pt x="80486" y="33478"/>
                    </a:lnTo>
                    <a:lnTo>
                      <a:pt x="80083" y="32792"/>
                    </a:lnTo>
                    <a:lnTo>
                      <a:pt x="79919" y="32434"/>
                    </a:lnTo>
                    <a:lnTo>
                      <a:pt x="76100" y="34015"/>
                    </a:lnTo>
                    <a:lnTo>
                      <a:pt x="76383" y="34627"/>
                    </a:lnTo>
                    <a:lnTo>
                      <a:pt x="77054" y="35760"/>
                    </a:lnTo>
                    <a:lnTo>
                      <a:pt x="77875" y="36805"/>
                    </a:lnTo>
                    <a:lnTo>
                      <a:pt x="78815" y="37730"/>
                    </a:lnTo>
                    <a:lnTo>
                      <a:pt x="79352" y="38147"/>
                    </a:lnTo>
                    <a:lnTo>
                      <a:pt x="79919" y="38565"/>
                    </a:lnTo>
                    <a:lnTo>
                      <a:pt x="81187" y="39222"/>
                    </a:lnTo>
                    <a:lnTo>
                      <a:pt x="82589" y="39669"/>
                    </a:lnTo>
                    <a:lnTo>
                      <a:pt x="84111" y="39893"/>
                    </a:lnTo>
                    <a:lnTo>
                      <a:pt x="84946" y="39908"/>
                    </a:lnTo>
                    <a:lnTo>
                      <a:pt x="85454" y="39908"/>
                    </a:lnTo>
                    <a:lnTo>
                      <a:pt x="86438" y="39818"/>
                    </a:lnTo>
                    <a:lnTo>
                      <a:pt x="87393" y="39669"/>
                    </a:lnTo>
                    <a:lnTo>
                      <a:pt x="88288" y="39416"/>
                    </a:lnTo>
                    <a:lnTo>
                      <a:pt x="89139" y="39102"/>
                    </a:lnTo>
                    <a:lnTo>
                      <a:pt x="89944" y="38699"/>
                    </a:lnTo>
                    <a:lnTo>
                      <a:pt x="90705" y="38207"/>
                    </a:lnTo>
                    <a:lnTo>
                      <a:pt x="91406" y="37640"/>
                    </a:lnTo>
                    <a:lnTo>
                      <a:pt x="91749" y="37327"/>
                    </a:lnTo>
                    <a:lnTo>
                      <a:pt x="92077" y="36984"/>
                    </a:lnTo>
                    <a:lnTo>
                      <a:pt x="92659" y="36268"/>
                    </a:lnTo>
                    <a:lnTo>
                      <a:pt x="93152" y="35447"/>
                    </a:lnTo>
                    <a:lnTo>
                      <a:pt x="93569" y="34567"/>
                    </a:lnTo>
                    <a:lnTo>
                      <a:pt x="93898" y="33582"/>
                    </a:lnTo>
                    <a:lnTo>
                      <a:pt x="94151" y="32523"/>
                    </a:lnTo>
                    <a:lnTo>
                      <a:pt x="94315" y="31389"/>
                    </a:lnTo>
                    <a:lnTo>
                      <a:pt x="94405" y="30166"/>
                    </a:lnTo>
                    <a:lnTo>
                      <a:pt x="94420" y="29525"/>
                    </a:lnTo>
                    <a:lnTo>
                      <a:pt x="94420" y="11622"/>
                    </a:lnTo>
                    <a:lnTo>
                      <a:pt x="90257" y="11622"/>
                    </a:lnTo>
                    <a:lnTo>
                      <a:pt x="90257" y="13248"/>
                    </a:lnTo>
                    <a:lnTo>
                      <a:pt x="90108" y="13248"/>
                    </a:lnTo>
                    <a:lnTo>
                      <a:pt x="89870" y="12995"/>
                    </a:lnTo>
                    <a:lnTo>
                      <a:pt x="89377" y="12547"/>
                    </a:lnTo>
                    <a:lnTo>
                      <a:pt x="88840" y="12144"/>
                    </a:lnTo>
                    <a:lnTo>
                      <a:pt x="88258" y="11801"/>
                    </a:lnTo>
                    <a:lnTo>
                      <a:pt x="87945" y="11667"/>
                    </a:lnTo>
                    <a:lnTo>
                      <a:pt x="87572" y="11503"/>
                    </a:lnTo>
                    <a:lnTo>
                      <a:pt x="86826" y="11264"/>
                    </a:lnTo>
                    <a:lnTo>
                      <a:pt x="86050" y="11100"/>
                    </a:lnTo>
                    <a:lnTo>
                      <a:pt x="85260" y="11026"/>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15"/>
              <p:cNvGrpSpPr/>
              <p:nvPr/>
            </p:nvGrpSpPr>
            <p:grpSpPr>
              <a:xfrm>
                <a:off x="2430468" y="2536041"/>
                <a:ext cx="644676" cy="193720"/>
                <a:chOff x="2430468" y="2536041"/>
                <a:chExt cx="644676" cy="193720"/>
              </a:xfrm>
            </p:grpSpPr>
            <p:sp>
              <p:nvSpPr>
                <p:cNvPr id="88" name="Google Shape;88;p15"/>
                <p:cNvSpPr/>
                <p:nvPr/>
              </p:nvSpPr>
              <p:spPr>
                <a:xfrm>
                  <a:off x="2430468" y="2536041"/>
                  <a:ext cx="169523" cy="193515"/>
                </a:xfrm>
                <a:custGeom>
                  <a:rect b="b" l="l" r="r" t="t"/>
                  <a:pathLst>
                    <a:path extrusionOk="0" h="28271" w="24766">
                      <a:moveTo>
                        <a:pt x="14069" y="0"/>
                      </a:moveTo>
                      <a:lnTo>
                        <a:pt x="13323" y="15"/>
                      </a:lnTo>
                      <a:lnTo>
                        <a:pt x="11891" y="149"/>
                      </a:lnTo>
                      <a:lnTo>
                        <a:pt x="10518" y="403"/>
                      </a:lnTo>
                      <a:lnTo>
                        <a:pt x="9205" y="776"/>
                      </a:lnTo>
                      <a:lnTo>
                        <a:pt x="7952" y="1283"/>
                      </a:lnTo>
                      <a:lnTo>
                        <a:pt x="6759" y="1910"/>
                      </a:lnTo>
                      <a:lnTo>
                        <a:pt x="5625" y="2670"/>
                      </a:lnTo>
                      <a:lnTo>
                        <a:pt x="4566" y="3551"/>
                      </a:lnTo>
                      <a:lnTo>
                        <a:pt x="4059" y="4058"/>
                      </a:lnTo>
                      <a:lnTo>
                        <a:pt x="3551" y="4565"/>
                      </a:lnTo>
                      <a:lnTo>
                        <a:pt x="2671" y="5639"/>
                      </a:lnTo>
                      <a:lnTo>
                        <a:pt x="1910" y="6773"/>
                      </a:lnTo>
                      <a:lnTo>
                        <a:pt x="1284" y="7967"/>
                      </a:lnTo>
                      <a:lnTo>
                        <a:pt x="776" y="9235"/>
                      </a:lnTo>
                      <a:lnTo>
                        <a:pt x="389" y="10562"/>
                      </a:lnTo>
                      <a:lnTo>
                        <a:pt x="135" y="11935"/>
                      </a:lnTo>
                      <a:lnTo>
                        <a:pt x="16" y="13382"/>
                      </a:lnTo>
                      <a:lnTo>
                        <a:pt x="1" y="14143"/>
                      </a:lnTo>
                      <a:lnTo>
                        <a:pt x="16" y="14889"/>
                      </a:lnTo>
                      <a:lnTo>
                        <a:pt x="150" y="16336"/>
                      </a:lnTo>
                      <a:lnTo>
                        <a:pt x="403" y="17723"/>
                      </a:lnTo>
                      <a:lnTo>
                        <a:pt x="776" y="19051"/>
                      </a:lnTo>
                      <a:lnTo>
                        <a:pt x="1284" y="20319"/>
                      </a:lnTo>
                      <a:lnTo>
                        <a:pt x="1910" y="21513"/>
                      </a:lnTo>
                      <a:lnTo>
                        <a:pt x="2671" y="22646"/>
                      </a:lnTo>
                      <a:lnTo>
                        <a:pt x="3551" y="23721"/>
                      </a:lnTo>
                      <a:lnTo>
                        <a:pt x="4059" y="24228"/>
                      </a:lnTo>
                      <a:lnTo>
                        <a:pt x="4566" y="24720"/>
                      </a:lnTo>
                      <a:lnTo>
                        <a:pt x="5640" y="25615"/>
                      </a:lnTo>
                      <a:lnTo>
                        <a:pt x="6774" y="26376"/>
                      </a:lnTo>
                      <a:lnTo>
                        <a:pt x="7967" y="27003"/>
                      </a:lnTo>
                      <a:lnTo>
                        <a:pt x="9220" y="27510"/>
                      </a:lnTo>
                      <a:lnTo>
                        <a:pt x="10518" y="27883"/>
                      </a:lnTo>
                      <a:lnTo>
                        <a:pt x="11891" y="28136"/>
                      </a:lnTo>
                      <a:lnTo>
                        <a:pt x="13323" y="28271"/>
                      </a:lnTo>
                      <a:lnTo>
                        <a:pt x="14860" y="28271"/>
                      </a:lnTo>
                      <a:lnTo>
                        <a:pt x="16411" y="28107"/>
                      </a:lnTo>
                      <a:lnTo>
                        <a:pt x="17933" y="27763"/>
                      </a:lnTo>
                      <a:lnTo>
                        <a:pt x="19410" y="27256"/>
                      </a:lnTo>
                      <a:lnTo>
                        <a:pt x="20126" y="26928"/>
                      </a:lnTo>
                      <a:lnTo>
                        <a:pt x="20797" y="26615"/>
                      </a:lnTo>
                      <a:lnTo>
                        <a:pt x="22050" y="25869"/>
                      </a:lnTo>
                      <a:lnTo>
                        <a:pt x="23214" y="24974"/>
                      </a:lnTo>
                      <a:lnTo>
                        <a:pt x="24288" y="23959"/>
                      </a:lnTo>
                      <a:lnTo>
                        <a:pt x="24765" y="23407"/>
                      </a:lnTo>
                      <a:lnTo>
                        <a:pt x="22349" y="20990"/>
                      </a:lnTo>
                      <a:lnTo>
                        <a:pt x="21916" y="21468"/>
                      </a:lnTo>
                      <a:lnTo>
                        <a:pt x="21021" y="22333"/>
                      </a:lnTo>
                      <a:lnTo>
                        <a:pt x="20066" y="23064"/>
                      </a:lnTo>
                      <a:lnTo>
                        <a:pt x="19082" y="23676"/>
                      </a:lnTo>
                      <a:lnTo>
                        <a:pt x="18037" y="24168"/>
                      </a:lnTo>
                      <a:lnTo>
                        <a:pt x="16948" y="24541"/>
                      </a:lnTo>
                      <a:lnTo>
                        <a:pt x="15829" y="24780"/>
                      </a:lnTo>
                      <a:lnTo>
                        <a:pt x="14651" y="24914"/>
                      </a:lnTo>
                      <a:lnTo>
                        <a:pt x="13517" y="24914"/>
                      </a:lnTo>
                      <a:lnTo>
                        <a:pt x="12488" y="24839"/>
                      </a:lnTo>
                      <a:lnTo>
                        <a:pt x="11473" y="24645"/>
                      </a:lnTo>
                      <a:lnTo>
                        <a:pt x="10488" y="24377"/>
                      </a:lnTo>
                      <a:lnTo>
                        <a:pt x="9534" y="23989"/>
                      </a:lnTo>
                      <a:lnTo>
                        <a:pt x="8624" y="23512"/>
                      </a:lnTo>
                      <a:lnTo>
                        <a:pt x="7773" y="22945"/>
                      </a:lnTo>
                      <a:lnTo>
                        <a:pt x="6968" y="22303"/>
                      </a:lnTo>
                      <a:lnTo>
                        <a:pt x="6595" y="21930"/>
                      </a:lnTo>
                      <a:lnTo>
                        <a:pt x="6207" y="21557"/>
                      </a:lnTo>
                      <a:lnTo>
                        <a:pt x="5550" y="20752"/>
                      </a:lnTo>
                      <a:lnTo>
                        <a:pt x="4983" y="19886"/>
                      </a:lnTo>
                      <a:lnTo>
                        <a:pt x="4506" y="18976"/>
                      </a:lnTo>
                      <a:lnTo>
                        <a:pt x="4118" y="17992"/>
                      </a:lnTo>
                      <a:lnTo>
                        <a:pt x="3835" y="16962"/>
                      </a:lnTo>
                      <a:lnTo>
                        <a:pt x="3656" y="15873"/>
                      </a:lnTo>
                      <a:lnTo>
                        <a:pt x="3551" y="14725"/>
                      </a:lnTo>
                      <a:lnTo>
                        <a:pt x="3551" y="14128"/>
                      </a:lnTo>
                      <a:lnTo>
                        <a:pt x="3551" y="13516"/>
                      </a:lnTo>
                      <a:lnTo>
                        <a:pt x="3656" y="12368"/>
                      </a:lnTo>
                      <a:lnTo>
                        <a:pt x="3835" y="11278"/>
                      </a:lnTo>
                      <a:lnTo>
                        <a:pt x="4118" y="10249"/>
                      </a:lnTo>
                      <a:lnTo>
                        <a:pt x="4506" y="9264"/>
                      </a:lnTo>
                      <a:lnTo>
                        <a:pt x="4983" y="8354"/>
                      </a:lnTo>
                      <a:lnTo>
                        <a:pt x="5550" y="7489"/>
                      </a:lnTo>
                      <a:lnTo>
                        <a:pt x="6207" y="6684"/>
                      </a:lnTo>
                      <a:lnTo>
                        <a:pt x="6595" y="6311"/>
                      </a:lnTo>
                      <a:lnTo>
                        <a:pt x="6968" y="5938"/>
                      </a:lnTo>
                      <a:lnTo>
                        <a:pt x="7773" y="5296"/>
                      </a:lnTo>
                      <a:lnTo>
                        <a:pt x="8624" y="4729"/>
                      </a:lnTo>
                      <a:lnTo>
                        <a:pt x="9534" y="4252"/>
                      </a:lnTo>
                      <a:lnTo>
                        <a:pt x="10488" y="3864"/>
                      </a:lnTo>
                      <a:lnTo>
                        <a:pt x="11473" y="3595"/>
                      </a:lnTo>
                      <a:lnTo>
                        <a:pt x="12488" y="3401"/>
                      </a:lnTo>
                      <a:lnTo>
                        <a:pt x="13517" y="3327"/>
                      </a:lnTo>
                      <a:lnTo>
                        <a:pt x="14636" y="3327"/>
                      </a:lnTo>
                      <a:lnTo>
                        <a:pt x="15755" y="3446"/>
                      </a:lnTo>
                      <a:lnTo>
                        <a:pt x="16829" y="3655"/>
                      </a:lnTo>
                      <a:lnTo>
                        <a:pt x="17828" y="3968"/>
                      </a:lnTo>
                      <a:lnTo>
                        <a:pt x="18768" y="4401"/>
                      </a:lnTo>
                      <a:lnTo>
                        <a:pt x="19648" y="4938"/>
                      </a:lnTo>
                      <a:lnTo>
                        <a:pt x="20454" y="5580"/>
                      </a:lnTo>
                      <a:lnTo>
                        <a:pt x="21215" y="6340"/>
                      </a:lnTo>
                      <a:lnTo>
                        <a:pt x="21558" y="6758"/>
                      </a:lnTo>
                      <a:lnTo>
                        <a:pt x="23990" y="4401"/>
                      </a:lnTo>
                      <a:lnTo>
                        <a:pt x="23497" y="3864"/>
                      </a:lnTo>
                      <a:lnTo>
                        <a:pt x="22483" y="2909"/>
                      </a:lnTo>
                      <a:lnTo>
                        <a:pt x="21394" y="2074"/>
                      </a:lnTo>
                      <a:lnTo>
                        <a:pt x="20215" y="1387"/>
                      </a:lnTo>
                      <a:lnTo>
                        <a:pt x="18977" y="835"/>
                      </a:lnTo>
                      <a:lnTo>
                        <a:pt x="17664" y="433"/>
                      </a:lnTo>
                      <a:lnTo>
                        <a:pt x="16277" y="149"/>
                      </a:lnTo>
                      <a:lnTo>
                        <a:pt x="14830" y="15"/>
                      </a:lnTo>
                      <a:lnTo>
                        <a:pt x="14069"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5"/>
                <p:cNvSpPr/>
                <p:nvPr/>
              </p:nvSpPr>
              <p:spPr>
                <a:xfrm>
                  <a:off x="2621430" y="2540429"/>
                  <a:ext cx="23800" cy="185041"/>
                </a:xfrm>
                <a:custGeom>
                  <a:rect b="b" l="l" r="r" t="t"/>
                  <a:pathLst>
                    <a:path extrusionOk="0" h="27033" w="3477">
                      <a:moveTo>
                        <a:pt x="0" y="1"/>
                      </a:moveTo>
                      <a:lnTo>
                        <a:pt x="0" y="27033"/>
                      </a:lnTo>
                      <a:lnTo>
                        <a:pt x="3476" y="27033"/>
                      </a:lnTo>
                      <a:lnTo>
                        <a:pt x="3476"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p:nvPr/>
              </p:nvSpPr>
              <p:spPr>
                <a:xfrm>
                  <a:off x="2665546" y="2594655"/>
                  <a:ext cx="130411" cy="135107"/>
                </a:xfrm>
                <a:custGeom>
                  <a:rect b="b" l="l" r="r" t="t"/>
                  <a:pathLst>
                    <a:path extrusionOk="0" h="19738" w="19052">
                      <a:moveTo>
                        <a:pt x="9101" y="3193"/>
                      </a:moveTo>
                      <a:lnTo>
                        <a:pt x="10219" y="3223"/>
                      </a:lnTo>
                      <a:lnTo>
                        <a:pt x="11308" y="3461"/>
                      </a:lnTo>
                      <a:lnTo>
                        <a:pt x="12353" y="3924"/>
                      </a:lnTo>
                      <a:lnTo>
                        <a:pt x="13308" y="4595"/>
                      </a:lnTo>
                      <a:lnTo>
                        <a:pt x="13740" y="5013"/>
                      </a:lnTo>
                      <a:lnTo>
                        <a:pt x="14173" y="5490"/>
                      </a:lnTo>
                      <a:lnTo>
                        <a:pt x="14829" y="6550"/>
                      </a:lnTo>
                      <a:lnTo>
                        <a:pt x="15292" y="7758"/>
                      </a:lnTo>
                      <a:lnTo>
                        <a:pt x="15516" y="9116"/>
                      </a:lnTo>
                      <a:lnTo>
                        <a:pt x="15530" y="9861"/>
                      </a:lnTo>
                      <a:lnTo>
                        <a:pt x="15516" y="10607"/>
                      </a:lnTo>
                      <a:lnTo>
                        <a:pt x="15292" y="11965"/>
                      </a:lnTo>
                      <a:lnTo>
                        <a:pt x="14844" y="13173"/>
                      </a:lnTo>
                      <a:lnTo>
                        <a:pt x="14173" y="14248"/>
                      </a:lnTo>
                      <a:lnTo>
                        <a:pt x="13740" y="14710"/>
                      </a:lnTo>
                      <a:lnTo>
                        <a:pt x="13516" y="14934"/>
                      </a:lnTo>
                      <a:lnTo>
                        <a:pt x="13069" y="15337"/>
                      </a:lnTo>
                      <a:lnTo>
                        <a:pt x="12069" y="15948"/>
                      </a:lnTo>
                      <a:lnTo>
                        <a:pt x="11010" y="16351"/>
                      </a:lnTo>
                      <a:lnTo>
                        <a:pt x="9891" y="16530"/>
                      </a:lnTo>
                      <a:lnTo>
                        <a:pt x="8772" y="16500"/>
                      </a:lnTo>
                      <a:lnTo>
                        <a:pt x="7668" y="16262"/>
                      </a:lnTo>
                      <a:lnTo>
                        <a:pt x="6639" y="15799"/>
                      </a:lnTo>
                      <a:lnTo>
                        <a:pt x="5684" y="15143"/>
                      </a:lnTo>
                      <a:lnTo>
                        <a:pt x="5252" y="14710"/>
                      </a:lnTo>
                      <a:lnTo>
                        <a:pt x="4819" y="14248"/>
                      </a:lnTo>
                      <a:lnTo>
                        <a:pt x="4148" y="13173"/>
                      </a:lnTo>
                      <a:lnTo>
                        <a:pt x="3700" y="11965"/>
                      </a:lnTo>
                      <a:lnTo>
                        <a:pt x="3476" y="10607"/>
                      </a:lnTo>
                      <a:lnTo>
                        <a:pt x="3461" y="9861"/>
                      </a:lnTo>
                      <a:lnTo>
                        <a:pt x="3476" y="9116"/>
                      </a:lnTo>
                      <a:lnTo>
                        <a:pt x="3700" y="7758"/>
                      </a:lnTo>
                      <a:lnTo>
                        <a:pt x="4148" y="6550"/>
                      </a:lnTo>
                      <a:lnTo>
                        <a:pt x="4819" y="5490"/>
                      </a:lnTo>
                      <a:lnTo>
                        <a:pt x="5252" y="5013"/>
                      </a:lnTo>
                      <a:lnTo>
                        <a:pt x="5475" y="4789"/>
                      </a:lnTo>
                      <a:lnTo>
                        <a:pt x="5923" y="4401"/>
                      </a:lnTo>
                      <a:lnTo>
                        <a:pt x="6922" y="3775"/>
                      </a:lnTo>
                      <a:lnTo>
                        <a:pt x="7982" y="3372"/>
                      </a:lnTo>
                      <a:lnTo>
                        <a:pt x="9101" y="3193"/>
                      </a:lnTo>
                      <a:close/>
                      <a:moveTo>
                        <a:pt x="9011" y="0"/>
                      </a:moveTo>
                      <a:lnTo>
                        <a:pt x="8011" y="90"/>
                      </a:lnTo>
                      <a:lnTo>
                        <a:pt x="7057" y="269"/>
                      </a:lnTo>
                      <a:lnTo>
                        <a:pt x="6162" y="537"/>
                      </a:lnTo>
                      <a:lnTo>
                        <a:pt x="5311" y="880"/>
                      </a:lnTo>
                      <a:lnTo>
                        <a:pt x="4491" y="1328"/>
                      </a:lnTo>
                      <a:lnTo>
                        <a:pt x="3730" y="1850"/>
                      </a:lnTo>
                      <a:lnTo>
                        <a:pt x="3014" y="2477"/>
                      </a:lnTo>
                      <a:lnTo>
                        <a:pt x="2686" y="2820"/>
                      </a:lnTo>
                      <a:lnTo>
                        <a:pt x="2357" y="3178"/>
                      </a:lnTo>
                      <a:lnTo>
                        <a:pt x="1776" y="3924"/>
                      </a:lnTo>
                      <a:lnTo>
                        <a:pt x="1268" y="4715"/>
                      </a:lnTo>
                      <a:lnTo>
                        <a:pt x="851" y="5550"/>
                      </a:lnTo>
                      <a:lnTo>
                        <a:pt x="507" y="6430"/>
                      </a:lnTo>
                      <a:lnTo>
                        <a:pt x="254" y="7355"/>
                      </a:lnTo>
                      <a:lnTo>
                        <a:pt x="90" y="8325"/>
                      </a:lnTo>
                      <a:lnTo>
                        <a:pt x="0" y="9339"/>
                      </a:lnTo>
                      <a:lnTo>
                        <a:pt x="0" y="9861"/>
                      </a:lnTo>
                      <a:lnTo>
                        <a:pt x="0" y="10399"/>
                      </a:lnTo>
                      <a:lnTo>
                        <a:pt x="90" y="11413"/>
                      </a:lnTo>
                      <a:lnTo>
                        <a:pt x="254" y="12383"/>
                      </a:lnTo>
                      <a:lnTo>
                        <a:pt x="507" y="13308"/>
                      </a:lnTo>
                      <a:lnTo>
                        <a:pt x="836" y="14188"/>
                      </a:lnTo>
                      <a:lnTo>
                        <a:pt x="1253" y="15023"/>
                      </a:lnTo>
                      <a:lnTo>
                        <a:pt x="1761" y="15814"/>
                      </a:lnTo>
                      <a:lnTo>
                        <a:pt x="2342" y="16560"/>
                      </a:lnTo>
                      <a:lnTo>
                        <a:pt x="2686" y="16918"/>
                      </a:lnTo>
                      <a:lnTo>
                        <a:pt x="3014" y="17261"/>
                      </a:lnTo>
                      <a:lnTo>
                        <a:pt x="3730" y="17873"/>
                      </a:lnTo>
                      <a:lnTo>
                        <a:pt x="4491" y="18410"/>
                      </a:lnTo>
                      <a:lnTo>
                        <a:pt x="5311" y="18842"/>
                      </a:lnTo>
                      <a:lnTo>
                        <a:pt x="6162" y="19200"/>
                      </a:lnTo>
                      <a:lnTo>
                        <a:pt x="7057" y="19454"/>
                      </a:lnTo>
                      <a:lnTo>
                        <a:pt x="8011" y="19633"/>
                      </a:lnTo>
                      <a:lnTo>
                        <a:pt x="9011" y="19723"/>
                      </a:lnTo>
                      <a:lnTo>
                        <a:pt x="9518" y="19738"/>
                      </a:lnTo>
                      <a:lnTo>
                        <a:pt x="10040" y="19723"/>
                      </a:lnTo>
                      <a:lnTo>
                        <a:pt x="11040" y="19633"/>
                      </a:lnTo>
                      <a:lnTo>
                        <a:pt x="11980" y="19454"/>
                      </a:lnTo>
                      <a:lnTo>
                        <a:pt x="12890" y="19200"/>
                      </a:lnTo>
                      <a:lnTo>
                        <a:pt x="13740" y="18842"/>
                      </a:lnTo>
                      <a:lnTo>
                        <a:pt x="14546" y="18410"/>
                      </a:lnTo>
                      <a:lnTo>
                        <a:pt x="15307" y="17873"/>
                      </a:lnTo>
                      <a:lnTo>
                        <a:pt x="16023" y="17261"/>
                      </a:lnTo>
                      <a:lnTo>
                        <a:pt x="16366" y="16918"/>
                      </a:lnTo>
                      <a:lnTo>
                        <a:pt x="16694" y="16560"/>
                      </a:lnTo>
                      <a:lnTo>
                        <a:pt x="17276" y="15814"/>
                      </a:lnTo>
                      <a:lnTo>
                        <a:pt x="17783" y="15023"/>
                      </a:lnTo>
                      <a:lnTo>
                        <a:pt x="18201" y="14188"/>
                      </a:lnTo>
                      <a:lnTo>
                        <a:pt x="18544" y="13308"/>
                      </a:lnTo>
                      <a:lnTo>
                        <a:pt x="18798" y="12383"/>
                      </a:lnTo>
                      <a:lnTo>
                        <a:pt x="18962" y="11413"/>
                      </a:lnTo>
                      <a:lnTo>
                        <a:pt x="19051" y="10399"/>
                      </a:lnTo>
                      <a:lnTo>
                        <a:pt x="19051" y="9861"/>
                      </a:lnTo>
                      <a:lnTo>
                        <a:pt x="19051" y="9339"/>
                      </a:lnTo>
                      <a:lnTo>
                        <a:pt x="18962" y="8325"/>
                      </a:lnTo>
                      <a:lnTo>
                        <a:pt x="18798" y="7355"/>
                      </a:lnTo>
                      <a:lnTo>
                        <a:pt x="18544" y="6430"/>
                      </a:lnTo>
                      <a:lnTo>
                        <a:pt x="18201" y="5550"/>
                      </a:lnTo>
                      <a:lnTo>
                        <a:pt x="17783" y="4715"/>
                      </a:lnTo>
                      <a:lnTo>
                        <a:pt x="17276" y="3924"/>
                      </a:lnTo>
                      <a:lnTo>
                        <a:pt x="16694" y="3178"/>
                      </a:lnTo>
                      <a:lnTo>
                        <a:pt x="16366" y="2820"/>
                      </a:lnTo>
                      <a:lnTo>
                        <a:pt x="16023" y="2477"/>
                      </a:lnTo>
                      <a:lnTo>
                        <a:pt x="15307" y="1850"/>
                      </a:lnTo>
                      <a:lnTo>
                        <a:pt x="14546" y="1328"/>
                      </a:lnTo>
                      <a:lnTo>
                        <a:pt x="13740" y="880"/>
                      </a:lnTo>
                      <a:lnTo>
                        <a:pt x="12890" y="537"/>
                      </a:lnTo>
                      <a:lnTo>
                        <a:pt x="11980" y="269"/>
                      </a:lnTo>
                      <a:lnTo>
                        <a:pt x="11040" y="90"/>
                      </a:lnTo>
                      <a:lnTo>
                        <a:pt x="10040"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5"/>
                <p:cNvSpPr/>
                <p:nvPr/>
              </p:nvSpPr>
              <p:spPr>
                <a:xfrm>
                  <a:off x="2815349" y="2598741"/>
                  <a:ext cx="112135" cy="130815"/>
                </a:xfrm>
                <a:custGeom>
                  <a:rect b="b" l="l" r="r" t="t"/>
                  <a:pathLst>
                    <a:path extrusionOk="0" h="19111" w="16382">
                      <a:moveTo>
                        <a:pt x="12905" y="0"/>
                      </a:moveTo>
                      <a:lnTo>
                        <a:pt x="12905" y="10204"/>
                      </a:lnTo>
                      <a:lnTo>
                        <a:pt x="12890" y="10741"/>
                      </a:lnTo>
                      <a:lnTo>
                        <a:pt x="12726" y="11816"/>
                      </a:lnTo>
                      <a:lnTo>
                        <a:pt x="12383" y="12830"/>
                      </a:lnTo>
                      <a:lnTo>
                        <a:pt x="11861" y="13770"/>
                      </a:lnTo>
                      <a:lnTo>
                        <a:pt x="11548" y="14217"/>
                      </a:lnTo>
                      <a:lnTo>
                        <a:pt x="11219" y="14620"/>
                      </a:lnTo>
                      <a:lnTo>
                        <a:pt x="10444" y="15262"/>
                      </a:lnTo>
                      <a:lnTo>
                        <a:pt x="9534" y="15709"/>
                      </a:lnTo>
                      <a:lnTo>
                        <a:pt x="8549" y="15933"/>
                      </a:lnTo>
                      <a:lnTo>
                        <a:pt x="8042" y="15948"/>
                      </a:lnTo>
                      <a:lnTo>
                        <a:pt x="7475" y="15933"/>
                      </a:lnTo>
                      <a:lnTo>
                        <a:pt x="6475" y="15769"/>
                      </a:lnTo>
                      <a:lnTo>
                        <a:pt x="5625" y="15441"/>
                      </a:lnTo>
                      <a:lnTo>
                        <a:pt x="4909" y="14963"/>
                      </a:lnTo>
                      <a:lnTo>
                        <a:pt x="4342" y="14322"/>
                      </a:lnTo>
                      <a:lnTo>
                        <a:pt x="3909" y="13516"/>
                      </a:lnTo>
                      <a:lnTo>
                        <a:pt x="3626" y="12547"/>
                      </a:lnTo>
                      <a:lnTo>
                        <a:pt x="3477" y="11413"/>
                      </a:lnTo>
                      <a:lnTo>
                        <a:pt x="3477" y="10786"/>
                      </a:lnTo>
                      <a:lnTo>
                        <a:pt x="3477" y="15"/>
                      </a:lnTo>
                      <a:lnTo>
                        <a:pt x="1" y="15"/>
                      </a:lnTo>
                      <a:lnTo>
                        <a:pt x="1" y="11338"/>
                      </a:lnTo>
                      <a:lnTo>
                        <a:pt x="16" y="12218"/>
                      </a:lnTo>
                      <a:lnTo>
                        <a:pt x="239" y="13800"/>
                      </a:lnTo>
                      <a:lnTo>
                        <a:pt x="687" y="15217"/>
                      </a:lnTo>
                      <a:lnTo>
                        <a:pt x="1179" y="16157"/>
                      </a:lnTo>
                      <a:lnTo>
                        <a:pt x="1567" y="16739"/>
                      </a:lnTo>
                      <a:lnTo>
                        <a:pt x="1791" y="17007"/>
                      </a:lnTo>
                      <a:lnTo>
                        <a:pt x="2015" y="17261"/>
                      </a:lnTo>
                      <a:lnTo>
                        <a:pt x="2522" y="17723"/>
                      </a:lnTo>
                      <a:lnTo>
                        <a:pt x="3074" y="18111"/>
                      </a:lnTo>
                      <a:lnTo>
                        <a:pt x="3671" y="18454"/>
                      </a:lnTo>
                      <a:lnTo>
                        <a:pt x="4327" y="18708"/>
                      </a:lnTo>
                      <a:lnTo>
                        <a:pt x="5043" y="18917"/>
                      </a:lnTo>
                      <a:lnTo>
                        <a:pt x="5804" y="19036"/>
                      </a:lnTo>
                      <a:lnTo>
                        <a:pt x="6625" y="19111"/>
                      </a:lnTo>
                      <a:lnTo>
                        <a:pt x="7505" y="19111"/>
                      </a:lnTo>
                      <a:lnTo>
                        <a:pt x="8385" y="18991"/>
                      </a:lnTo>
                      <a:lnTo>
                        <a:pt x="9250" y="18753"/>
                      </a:lnTo>
                      <a:lnTo>
                        <a:pt x="10086" y="18410"/>
                      </a:lnTo>
                      <a:lnTo>
                        <a:pt x="10488" y="18186"/>
                      </a:lnTo>
                      <a:lnTo>
                        <a:pt x="10847" y="17977"/>
                      </a:lnTo>
                      <a:lnTo>
                        <a:pt x="11533" y="17499"/>
                      </a:lnTo>
                      <a:lnTo>
                        <a:pt x="12144" y="16933"/>
                      </a:lnTo>
                      <a:lnTo>
                        <a:pt x="12667" y="16291"/>
                      </a:lnTo>
                      <a:lnTo>
                        <a:pt x="12905" y="15948"/>
                      </a:lnTo>
                      <a:lnTo>
                        <a:pt x="13054" y="15948"/>
                      </a:lnTo>
                      <a:lnTo>
                        <a:pt x="13054" y="18514"/>
                      </a:lnTo>
                      <a:lnTo>
                        <a:pt x="16381" y="18514"/>
                      </a:lnTo>
                      <a:lnTo>
                        <a:pt x="16366"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
                <p:cNvSpPr/>
                <p:nvPr/>
              </p:nvSpPr>
              <p:spPr>
                <a:xfrm>
                  <a:off x="2947697" y="2540018"/>
                  <a:ext cx="127447" cy="189538"/>
                </a:xfrm>
                <a:custGeom>
                  <a:rect b="b" l="l" r="r" t="t"/>
                  <a:pathLst>
                    <a:path extrusionOk="0" h="27690" w="18619">
                      <a:moveTo>
                        <a:pt x="9071" y="11175"/>
                      </a:moveTo>
                      <a:lnTo>
                        <a:pt x="10160" y="11205"/>
                      </a:lnTo>
                      <a:lnTo>
                        <a:pt x="11219" y="11458"/>
                      </a:lnTo>
                      <a:lnTo>
                        <a:pt x="12233" y="11906"/>
                      </a:lnTo>
                      <a:lnTo>
                        <a:pt x="13158" y="12562"/>
                      </a:lnTo>
                      <a:lnTo>
                        <a:pt x="13561" y="12980"/>
                      </a:lnTo>
                      <a:lnTo>
                        <a:pt x="13964" y="13442"/>
                      </a:lnTo>
                      <a:lnTo>
                        <a:pt x="14605" y="14517"/>
                      </a:lnTo>
                      <a:lnTo>
                        <a:pt x="15038" y="15725"/>
                      </a:lnTo>
                      <a:lnTo>
                        <a:pt x="15262" y="17098"/>
                      </a:lnTo>
                      <a:lnTo>
                        <a:pt x="15277" y="17843"/>
                      </a:lnTo>
                      <a:lnTo>
                        <a:pt x="15262" y="18589"/>
                      </a:lnTo>
                      <a:lnTo>
                        <a:pt x="15038" y="19962"/>
                      </a:lnTo>
                      <a:lnTo>
                        <a:pt x="14605" y="21185"/>
                      </a:lnTo>
                      <a:lnTo>
                        <a:pt x="13964" y="22244"/>
                      </a:lnTo>
                      <a:lnTo>
                        <a:pt x="13561" y="22722"/>
                      </a:lnTo>
                      <a:lnTo>
                        <a:pt x="13143" y="23140"/>
                      </a:lnTo>
                      <a:lnTo>
                        <a:pt x="12189" y="23811"/>
                      </a:lnTo>
                      <a:lnTo>
                        <a:pt x="11129" y="24273"/>
                      </a:lnTo>
                      <a:lnTo>
                        <a:pt x="9981" y="24512"/>
                      </a:lnTo>
                      <a:lnTo>
                        <a:pt x="9384" y="24527"/>
                      </a:lnTo>
                      <a:lnTo>
                        <a:pt x="8787" y="24512"/>
                      </a:lnTo>
                      <a:lnTo>
                        <a:pt x="7653" y="24273"/>
                      </a:lnTo>
                      <a:lnTo>
                        <a:pt x="6579" y="23811"/>
                      </a:lnTo>
                      <a:lnTo>
                        <a:pt x="5639" y="23125"/>
                      </a:lnTo>
                      <a:lnTo>
                        <a:pt x="5222" y="22692"/>
                      </a:lnTo>
                      <a:lnTo>
                        <a:pt x="4804" y="22230"/>
                      </a:lnTo>
                      <a:lnTo>
                        <a:pt x="4162" y="21170"/>
                      </a:lnTo>
                      <a:lnTo>
                        <a:pt x="3730" y="19947"/>
                      </a:lnTo>
                      <a:lnTo>
                        <a:pt x="3506" y="18589"/>
                      </a:lnTo>
                      <a:lnTo>
                        <a:pt x="3491" y="17843"/>
                      </a:lnTo>
                      <a:lnTo>
                        <a:pt x="3506" y="17098"/>
                      </a:lnTo>
                      <a:lnTo>
                        <a:pt x="3730" y="15740"/>
                      </a:lnTo>
                      <a:lnTo>
                        <a:pt x="4162" y="14532"/>
                      </a:lnTo>
                      <a:lnTo>
                        <a:pt x="4804" y="13472"/>
                      </a:lnTo>
                      <a:lnTo>
                        <a:pt x="5222" y="12995"/>
                      </a:lnTo>
                      <a:lnTo>
                        <a:pt x="5371" y="12831"/>
                      </a:lnTo>
                      <a:lnTo>
                        <a:pt x="5550" y="12682"/>
                      </a:lnTo>
                      <a:lnTo>
                        <a:pt x="5983" y="12294"/>
                      </a:lnTo>
                      <a:lnTo>
                        <a:pt x="6952" y="11712"/>
                      </a:lnTo>
                      <a:lnTo>
                        <a:pt x="7982" y="11339"/>
                      </a:lnTo>
                      <a:lnTo>
                        <a:pt x="9071" y="11175"/>
                      </a:lnTo>
                      <a:close/>
                      <a:moveTo>
                        <a:pt x="15143" y="1"/>
                      </a:moveTo>
                      <a:lnTo>
                        <a:pt x="15143" y="8549"/>
                      </a:lnTo>
                      <a:lnTo>
                        <a:pt x="15292" y="11115"/>
                      </a:lnTo>
                      <a:lnTo>
                        <a:pt x="15143" y="11115"/>
                      </a:lnTo>
                      <a:lnTo>
                        <a:pt x="14904" y="10757"/>
                      </a:lnTo>
                      <a:lnTo>
                        <a:pt x="14352" y="10116"/>
                      </a:lnTo>
                      <a:lnTo>
                        <a:pt x="13710" y="9549"/>
                      </a:lnTo>
                      <a:lnTo>
                        <a:pt x="13009" y="9056"/>
                      </a:lnTo>
                      <a:lnTo>
                        <a:pt x="12636" y="8862"/>
                      </a:lnTo>
                      <a:lnTo>
                        <a:pt x="12189" y="8639"/>
                      </a:lnTo>
                      <a:lnTo>
                        <a:pt x="11249" y="8296"/>
                      </a:lnTo>
                      <a:lnTo>
                        <a:pt x="10294" y="8072"/>
                      </a:lnTo>
                      <a:lnTo>
                        <a:pt x="9309" y="7967"/>
                      </a:lnTo>
                      <a:lnTo>
                        <a:pt x="8355" y="7967"/>
                      </a:lnTo>
                      <a:lnTo>
                        <a:pt x="7489" y="8057"/>
                      </a:lnTo>
                      <a:lnTo>
                        <a:pt x="6654" y="8236"/>
                      </a:lnTo>
                      <a:lnTo>
                        <a:pt x="5848" y="8504"/>
                      </a:lnTo>
                      <a:lnTo>
                        <a:pt x="5087" y="8862"/>
                      </a:lnTo>
                      <a:lnTo>
                        <a:pt x="4341" y="9295"/>
                      </a:lnTo>
                      <a:lnTo>
                        <a:pt x="3625" y="9832"/>
                      </a:lnTo>
                      <a:lnTo>
                        <a:pt x="2939" y="10459"/>
                      </a:lnTo>
                      <a:lnTo>
                        <a:pt x="2611" y="10802"/>
                      </a:lnTo>
                      <a:lnTo>
                        <a:pt x="2298" y="11160"/>
                      </a:lnTo>
                      <a:lnTo>
                        <a:pt x="1731" y="11906"/>
                      </a:lnTo>
                      <a:lnTo>
                        <a:pt x="1238" y="12711"/>
                      </a:lnTo>
                      <a:lnTo>
                        <a:pt x="836" y="13547"/>
                      </a:lnTo>
                      <a:lnTo>
                        <a:pt x="507" y="14427"/>
                      </a:lnTo>
                      <a:lnTo>
                        <a:pt x="254" y="15337"/>
                      </a:lnTo>
                      <a:lnTo>
                        <a:pt x="90" y="16307"/>
                      </a:lnTo>
                      <a:lnTo>
                        <a:pt x="15" y="17306"/>
                      </a:lnTo>
                      <a:lnTo>
                        <a:pt x="0" y="17829"/>
                      </a:lnTo>
                      <a:lnTo>
                        <a:pt x="15" y="18351"/>
                      </a:lnTo>
                      <a:lnTo>
                        <a:pt x="90" y="19350"/>
                      </a:lnTo>
                      <a:lnTo>
                        <a:pt x="254" y="20320"/>
                      </a:lnTo>
                      <a:lnTo>
                        <a:pt x="507" y="21245"/>
                      </a:lnTo>
                      <a:lnTo>
                        <a:pt x="836" y="22125"/>
                      </a:lnTo>
                      <a:lnTo>
                        <a:pt x="1238" y="22961"/>
                      </a:lnTo>
                      <a:lnTo>
                        <a:pt x="1731" y="23751"/>
                      </a:lnTo>
                      <a:lnTo>
                        <a:pt x="2298" y="24497"/>
                      </a:lnTo>
                      <a:lnTo>
                        <a:pt x="2611" y="24855"/>
                      </a:lnTo>
                      <a:lnTo>
                        <a:pt x="2939" y="25198"/>
                      </a:lnTo>
                      <a:lnTo>
                        <a:pt x="3625" y="25825"/>
                      </a:lnTo>
                      <a:lnTo>
                        <a:pt x="4341" y="26362"/>
                      </a:lnTo>
                      <a:lnTo>
                        <a:pt x="5087" y="26795"/>
                      </a:lnTo>
                      <a:lnTo>
                        <a:pt x="5848" y="27153"/>
                      </a:lnTo>
                      <a:lnTo>
                        <a:pt x="6654" y="27421"/>
                      </a:lnTo>
                      <a:lnTo>
                        <a:pt x="7489" y="27600"/>
                      </a:lnTo>
                      <a:lnTo>
                        <a:pt x="8355" y="27690"/>
                      </a:lnTo>
                      <a:lnTo>
                        <a:pt x="9294" y="27690"/>
                      </a:lnTo>
                      <a:lnTo>
                        <a:pt x="10279" y="27570"/>
                      </a:lnTo>
                      <a:lnTo>
                        <a:pt x="11234" y="27332"/>
                      </a:lnTo>
                      <a:lnTo>
                        <a:pt x="12159" y="26959"/>
                      </a:lnTo>
                      <a:lnTo>
                        <a:pt x="12606" y="26720"/>
                      </a:lnTo>
                      <a:lnTo>
                        <a:pt x="12994" y="26526"/>
                      </a:lnTo>
                      <a:lnTo>
                        <a:pt x="13695" y="26049"/>
                      </a:lnTo>
                      <a:lnTo>
                        <a:pt x="14337" y="25482"/>
                      </a:lnTo>
                      <a:lnTo>
                        <a:pt x="14889" y="24825"/>
                      </a:lnTo>
                      <a:lnTo>
                        <a:pt x="15128" y="24467"/>
                      </a:lnTo>
                      <a:lnTo>
                        <a:pt x="15277" y="24467"/>
                      </a:lnTo>
                      <a:lnTo>
                        <a:pt x="15277" y="27048"/>
                      </a:lnTo>
                      <a:lnTo>
                        <a:pt x="18619" y="27048"/>
                      </a:lnTo>
                      <a:lnTo>
                        <a:pt x="18619"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 name="Google Shape;93;p15"/>
            <p:cNvSpPr/>
            <p:nvPr/>
          </p:nvSpPr>
          <p:spPr>
            <a:xfrm>
              <a:off x="1325450" y="2304375"/>
              <a:ext cx="1956061" cy="643048"/>
            </a:xfrm>
            <a:custGeom>
              <a:rect b="b" l="l" r="r" t="t"/>
              <a:pathLst>
                <a:path extrusionOk="0" h="6132" w="285765">
                  <a:moveTo>
                    <a:pt x="0" y="0"/>
                  </a:moveTo>
                  <a:lnTo>
                    <a:pt x="0" y="6132"/>
                  </a:lnTo>
                  <a:lnTo>
                    <a:pt x="285765" y="6132"/>
                  </a:lnTo>
                  <a:lnTo>
                    <a:pt x="285765"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 Title / Right 1">
  <p:cSld name="CUSTOM_2">
    <p:spTree>
      <p:nvGrpSpPr>
        <p:cNvPr id="94" name="Shape 94"/>
        <p:cNvGrpSpPr/>
        <p:nvPr/>
      </p:nvGrpSpPr>
      <p:grpSpPr>
        <a:xfrm>
          <a:off x="0" y="0"/>
          <a:ext cx="0" cy="0"/>
          <a:chOff x="0" y="0"/>
          <a:chExt cx="0" cy="0"/>
        </a:xfrm>
      </p:grpSpPr>
      <p:grpSp>
        <p:nvGrpSpPr>
          <p:cNvPr id="95" name="Google Shape;95;p16"/>
          <p:cNvGrpSpPr/>
          <p:nvPr/>
        </p:nvGrpSpPr>
        <p:grpSpPr>
          <a:xfrm>
            <a:off x="6576770" y="1433272"/>
            <a:ext cx="562473" cy="562473"/>
            <a:chOff x="4250596" y="2250412"/>
            <a:chExt cx="642900" cy="642900"/>
          </a:xfrm>
        </p:grpSpPr>
        <p:grpSp>
          <p:nvGrpSpPr>
            <p:cNvPr id="96" name="Google Shape;96;p16"/>
            <p:cNvGrpSpPr/>
            <p:nvPr/>
          </p:nvGrpSpPr>
          <p:grpSpPr>
            <a:xfrm>
              <a:off x="4263448" y="2316851"/>
              <a:ext cx="616570" cy="495937"/>
              <a:chOff x="6294751" y="783425"/>
              <a:chExt cx="5020925" cy="4038575"/>
            </a:xfrm>
          </p:grpSpPr>
          <p:sp>
            <p:nvSpPr>
              <p:cNvPr id="97" name="Google Shape;97;p16"/>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6"/>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6"/>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6"/>
            <p:cNvSpPr/>
            <p:nvPr/>
          </p:nvSpPr>
          <p:spPr>
            <a:xfrm>
              <a:off x="4250596" y="2250412"/>
              <a:ext cx="6429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6"/>
          <p:cNvSpPr txBox="1"/>
          <p:nvPr>
            <p:ph type="title"/>
          </p:nvPr>
        </p:nvSpPr>
        <p:spPr>
          <a:xfrm>
            <a:off x="1600200" y="2343150"/>
            <a:ext cx="5334000" cy="19434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4800"/>
            </a:lvl1pPr>
            <a:lvl2pPr lvl="1" rtl="0" algn="r">
              <a:spcBef>
                <a:spcPts val="0"/>
              </a:spcBef>
              <a:spcAft>
                <a:spcPts val="0"/>
              </a:spcAft>
              <a:buNone/>
              <a:defRPr sz="4800"/>
            </a:lvl2pPr>
            <a:lvl3pPr lvl="2" rtl="0" algn="r">
              <a:spcBef>
                <a:spcPts val="0"/>
              </a:spcBef>
              <a:spcAft>
                <a:spcPts val="0"/>
              </a:spcAft>
              <a:buNone/>
              <a:defRPr sz="4800"/>
            </a:lvl3pPr>
            <a:lvl4pPr lvl="3" rtl="0" algn="r">
              <a:spcBef>
                <a:spcPts val="0"/>
              </a:spcBef>
              <a:spcAft>
                <a:spcPts val="0"/>
              </a:spcAft>
              <a:buNone/>
              <a:defRPr sz="4800"/>
            </a:lvl4pPr>
            <a:lvl5pPr lvl="4" rtl="0" algn="r">
              <a:spcBef>
                <a:spcPts val="0"/>
              </a:spcBef>
              <a:spcAft>
                <a:spcPts val="0"/>
              </a:spcAft>
              <a:buNone/>
              <a:defRPr sz="4800"/>
            </a:lvl5pPr>
            <a:lvl6pPr lvl="5" rtl="0" algn="r">
              <a:spcBef>
                <a:spcPts val="0"/>
              </a:spcBef>
              <a:spcAft>
                <a:spcPts val="0"/>
              </a:spcAft>
              <a:buNone/>
              <a:defRPr sz="4800"/>
            </a:lvl6pPr>
            <a:lvl7pPr lvl="6" rtl="0" algn="r">
              <a:spcBef>
                <a:spcPts val="0"/>
              </a:spcBef>
              <a:spcAft>
                <a:spcPts val="0"/>
              </a:spcAft>
              <a:buNone/>
              <a:defRPr sz="4800"/>
            </a:lvl7pPr>
            <a:lvl8pPr lvl="7" rtl="0" algn="r">
              <a:spcBef>
                <a:spcPts val="0"/>
              </a:spcBef>
              <a:spcAft>
                <a:spcPts val="0"/>
              </a:spcAft>
              <a:buNone/>
              <a:defRPr sz="4800"/>
            </a:lvl8pPr>
            <a:lvl9pPr lvl="8" rtl="0" algn="r">
              <a:spcBef>
                <a:spcPts val="0"/>
              </a:spcBef>
              <a:spcAft>
                <a:spcPts val="0"/>
              </a:spcAft>
              <a:buNone/>
              <a:defRPr sz="4800"/>
            </a:lvl9pPr>
          </a:lstStyle>
          <a:p/>
        </p:txBody>
      </p:sp>
      <p:sp>
        <p:nvSpPr>
          <p:cNvPr id="103" name="Google Shape;103;p16"/>
          <p:cNvSpPr txBox="1"/>
          <p:nvPr>
            <p:ph idx="1" type="subTitle"/>
          </p:nvPr>
        </p:nvSpPr>
        <p:spPr>
          <a:xfrm>
            <a:off x="685800" y="1638300"/>
            <a:ext cx="2286000" cy="1285800"/>
          </a:xfrm>
          <a:prstGeom prst="rect">
            <a:avLst/>
          </a:prstGeom>
        </p:spPr>
        <p:txBody>
          <a:bodyPr anchorCtr="0" anchor="t" bIns="91425" lIns="91425" spcFirstLastPara="1" rIns="91425" wrap="square" tIns="91425">
            <a:noAutofit/>
          </a:bodyPr>
          <a:lstStyle>
            <a:lvl1pPr lvl="0" rtl="0">
              <a:spcBef>
                <a:spcPts val="0"/>
              </a:spcBef>
              <a:spcAft>
                <a:spcPts val="0"/>
              </a:spcAft>
              <a:buNone/>
              <a:defRPr>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latin typeface="Google Sans"/>
                <a:ea typeface="Google Sans"/>
                <a:cs typeface="Google Sans"/>
                <a:sym typeface="Google Sans"/>
              </a:defRPr>
            </a:lvl2pPr>
            <a:lvl3pPr lvl="2" rtl="0">
              <a:spcBef>
                <a:spcPts val="0"/>
              </a:spcBef>
              <a:spcAft>
                <a:spcPts val="0"/>
              </a:spcAft>
              <a:buNone/>
              <a:defRPr>
                <a:solidFill>
                  <a:srgbClr val="434343"/>
                </a:solidFill>
                <a:latin typeface="Google Sans"/>
                <a:ea typeface="Google Sans"/>
                <a:cs typeface="Google Sans"/>
                <a:sym typeface="Google Sans"/>
              </a:defRPr>
            </a:lvl3pPr>
            <a:lvl4pPr lvl="3" rtl="0">
              <a:spcBef>
                <a:spcPts val="0"/>
              </a:spcBef>
              <a:spcAft>
                <a:spcPts val="0"/>
              </a:spcAft>
              <a:buNone/>
              <a:defRPr>
                <a:solidFill>
                  <a:srgbClr val="434343"/>
                </a:solidFill>
                <a:latin typeface="Google Sans"/>
                <a:ea typeface="Google Sans"/>
                <a:cs typeface="Google Sans"/>
                <a:sym typeface="Google Sans"/>
              </a:defRPr>
            </a:lvl4pPr>
            <a:lvl5pPr lvl="4" rtl="0">
              <a:spcBef>
                <a:spcPts val="0"/>
              </a:spcBef>
              <a:spcAft>
                <a:spcPts val="0"/>
              </a:spcAft>
              <a:buNone/>
              <a:defRPr>
                <a:solidFill>
                  <a:srgbClr val="434343"/>
                </a:solidFill>
                <a:latin typeface="Google Sans"/>
                <a:ea typeface="Google Sans"/>
                <a:cs typeface="Google Sans"/>
                <a:sym typeface="Google Sans"/>
              </a:defRPr>
            </a:lvl5pPr>
            <a:lvl6pPr lvl="5" rtl="0">
              <a:spcBef>
                <a:spcPts val="0"/>
              </a:spcBef>
              <a:spcAft>
                <a:spcPts val="0"/>
              </a:spcAft>
              <a:buNone/>
              <a:defRPr>
                <a:solidFill>
                  <a:srgbClr val="434343"/>
                </a:solidFill>
                <a:latin typeface="Google Sans"/>
                <a:ea typeface="Google Sans"/>
                <a:cs typeface="Google Sans"/>
                <a:sym typeface="Google Sans"/>
              </a:defRPr>
            </a:lvl6pPr>
            <a:lvl7pPr lvl="6" rtl="0">
              <a:spcBef>
                <a:spcPts val="0"/>
              </a:spcBef>
              <a:spcAft>
                <a:spcPts val="0"/>
              </a:spcAft>
              <a:buNone/>
              <a:defRPr>
                <a:solidFill>
                  <a:srgbClr val="434343"/>
                </a:solidFill>
                <a:latin typeface="Google Sans"/>
                <a:ea typeface="Google Sans"/>
                <a:cs typeface="Google Sans"/>
                <a:sym typeface="Google Sans"/>
              </a:defRPr>
            </a:lvl7pPr>
            <a:lvl8pPr lvl="7" rtl="0">
              <a:spcBef>
                <a:spcPts val="0"/>
              </a:spcBef>
              <a:spcAft>
                <a:spcPts val="0"/>
              </a:spcAft>
              <a:buNone/>
              <a:defRPr>
                <a:solidFill>
                  <a:srgbClr val="434343"/>
                </a:solidFill>
                <a:latin typeface="Google Sans"/>
                <a:ea typeface="Google Sans"/>
                <a:cs typeface="Google Sans"/>
                <a:sym typeface="Google Sans"/>
              </a:defRPr>
            </a:lvl8pPr>
            <a:lvl9pPr lvl="8" rtl="0">
              <a:spcBef>
                <a:spcPts val="0"/>
              </a:spcBef>
              <a:spcAft>
                <a:spcPts val="0"/>
              </a:spcAft>
              <a:buNone/>
              <a:defRPr>
                <a:solidFill>
                  <a:srgbClr val="434343"/>
                </a:solidFill>
                <a:latin typeface="Google Sans"/>
                <a:ea typeface="Google Sans"/>
                <a:cs typeface="Google Sans"/>
                <a:sym typeface="Google Sans"/>
              </a:defRPr>
            </a:lvl9pPr>
          </a:lstStyle>
          <a:p/>
        </p:txBody>
      </p:sp>
      <p:grpSp>
        <p:nvGrpSpPr>
          <p:cNvPr id="104" name="Google Shape;104;p16"/>
          <p:cNvGrpSpPr/>
          <p:nvPr/>
        </p:nvGrpSpPr>
        <p:grpSpPr>
          <a:xfrm>
            <a:off x="5328587" y="4433681"/>
            <a:ext cx="1710967" cy="562474"/>
            <a:chOff x="1325450" y="2304375"/>
            <a:chExt cx="1956061" cy="643048"/>
          </a:xfrm>
        </p:grpSpPr>
        <p:grpSp>
          <p:nvGrpSpPr>
            <p:cNvPr id="105" name="Google Shape;105;p16"/>
            <p:cNvGrpSpPr/>
            <p:nvPr/>
          </p:nvGrpSpPr>
          <p:grpSpPr>
            <a:xfrm>
              <a:off x="1532144" y="2517656"/>
              <a:ext cx="1543000" cy="273170"/>
              <a:chOff x="1532144" y="2517656"/>
              <a:chExt cx="1543000" cy="273170"/>
            </a:xfrm>
          </p:grpSpPr>
          <p:sp>
            <p:nvSpPr>
              <p:cNvPr id="106" name="Google Shape;106;p16"/>
              <p:cNvSpPr/>
              <p:nvPr/>
            </p:nvSpPr>
            <p:spPr>
              <a:xfrm>
                <a:off x="1532144" y="2517656"/>
                <a:ext cx="837369" cy="273170"/>
              </a:xfrm>
              <a:custGeom>
                <a:rect b="b" l="l" r="r" t="t"/>
                <a:pathLst>
                  <a:path extrusionOk="0" h="39908" w="122333">
                    <a:moveTo>
                      <a:pt x="113784" y="14889"/>
                    </a:moveTo>
                    <a:lnTo>
                      <a:pt x="114381" y="14949"/>
                    </a:lnTo>
                    <a:lnTo>
                      <a:pt x="114963" y="15098"/>
                    </a:lnTo>
                    <a:lnTo>
                      <a:pt x="115515" y="15322"/>
                    </a:lnTo>
                    <a:lnTo>
                      <a:pt x="115783" y="15471"/>
                    </a:lnTo>
                    <a:lnTo>
                      <a:pt x="116022" y="15591"/>
                    </a:lnTo>
                    <a:lnTo>
                      <a:pt x="116439" y="15919"/>
                    </a:lnTo>
                    <a:lnTo>
                      <a:pt x="116783" y="16307"/>
                    </a:lnTo>
                    <a:lnTo>
                      <a:pt x="117066" y="16754"/>
                    </a:lnTo>
                    <a:lnTo>
                      <a:pt x="117185" y="16993"/>
                    </a:lnTo>
                    <a:lnTo>
                      <a:pt x="108264" y="20693"/>
                    </a:lnTo>
                    <a:lnTo>
                      <a:pt x="108264" y="20036"/>
                    </a:lnTo>
                    <a:lnTo>
                      <a:pt x="108443" y="18858"/>
                    </a:lnTo>
                    <a:lnTo>
                      <a:pt x="108846" y="17799"/>
                    </a:lnTo>
                    <a:lnTo>
                      <a:pt x="109487" y="16874"/>
                    </a:lnTo>
                    <a:lnTo>
                      <a:pt x="109890" y="16471"/>
                    </a:lnTo>
                    <a:lnTo>
                      <a:pt x="110308" y="16083"/>
                    </a:lnTo>
                    <a:lnTo>
                      <a:pt x="111173" y="15501"/>
                    </a:lnTo>
                    <a:lnTo>
                      <a:pt x="112083" y="15098"/>
                    </a:lnTo>
                    <a:lnTo>
                      <a:pt x="113008" y="14904"/>
                    </a:lnTo>
                    <a:lnTo>
                      <a:pt x="113486" y="14889"/>
                    </a:lnTo>
                    <a:close/>
                    <a:moveTo>
                      <a:pt x="41265" y="14934"/>
                    </a:moveTo>
                    <a:lnTo>
                      <a:pt x="42309" y="14964"/>
                    </a:lnTo>
                    <a:lnTo>
                      <a:pt x="43353" y="15188"/>
                    </a:lnTo>
                    <a:lnTo>
                      <a:pt x="44338" y="15620"/>
                    </a:lnTo>
                    <a:lnTo>
                      <a:pt x="45248" y="16247"/>
                    </a:lnTo>
                    <a:lnTo>
                      <a:pt x="45651" y="16635"/>
                    </a:lnTo>
                    <a:lnTo>
                      <a:pt x="46039" y="17112"/>
                    </a:lnTo>
                    <a:lnTo>
                      <a:pt x="46665" y="18142"/>
                    </a:lnTo>
                    <a:lnTo>
                      <a:pt x="47068" y="19246"/>
                    </a:lnTo>
                    <a:lnTo>
                      <a:pt x="47277" y="20394"/>
                    </a:lnTo>
                    <a:lnTo>
                      <a:pt x="47262" y="21558"/>
                    </a:lnTo>
                    <a:lnTo>
                      <a:pt x="47053" y="22707"/>
                    </a:lnTo>
                    <a:lnTo>
                      <a:pt x="46650" y="23811"/>
                    </a:lnTo>
                    <a:lnTo>
                      <a:pt x="46024" y="24840"/>
                    </a:lnTo>
                    <a:lnTo>
                      <a:pt x="45636" y="25317"/>
                    </a:lnTo>
                    <a:lnTo>
                      <a:pt x="45517" y="25437"/>
                    </a:lnTo>
                    <a:lnTo>
                      <a:pt x="45382" y="25556"/>
                    </a:lnTo>
                    <a:lnTo>
                      <a:pt x="44965" y="25914"/>
                    </a:lnTo>
                    <a:lnTo>
                      <a:pt x="44040" y="26481"/>
                    </a:lnTo>
                    <a:lnTo>
                      <a:pt x="43040" y="26854"/>
                    </a:lnTo>
                    <a:lnTo>
                      <a:pt x="42011" y="27018"/>
                    </a:lnTo>
                    <a:lnTo>
                      <a:pt x="40967" y="26988"/>
                    </a:lnTo>
                    <a:lnTo>
                      <a:pt x="39952" y="26750"/>
                    </a:lnTo>
                    <a:lnTo>
                      <a:pt x="38982" y="26332"/>
                    </a:lnTo>
                    <a:lnTo>
                      <a:pt x="38102" y="25705"/>
                    </a:lnTo>
                    <a:lnTo>
                      <a:pt x="37699" y="25317"/>
                    </a:lnTo>
                    <a:lnTo>
                      <a:pt x="37311" y="24840"/>
                    </a:lnTo>
                    <a:lnTo>
                      <a:pt x="36685" y="23811"/>
                    </a:lnTo>
                    <a:lnTo>
                      <a:pt x="36267" y="22707"/>
                    </a:lnTo>
                    <a:lnTo>
                      <a:pt x="36058" y="21558"/>
                    </a:lnTo>
                    <a:lnTo>
                      <a:pt x="36058" y="20394"/>
                    </a:lnTo>
                    <a:lnTo>
                      <a:pt x="36267" y="19246"/>
                    </a:lnTo>
                    <a:lnTo>
                      <a:pt x="36670" y="18142"/>
                    </a:lnTo>
                    <a:lnTo>
                      <a:pt x="37297" y="17112"/>
                    </a:lnTo>
                    <a:lnTo>
                      <a:pt x="37684" y="16635"/>
                    </a:lnTo>
                    <a:lnTo>
                      <a:pt x="37774" y="16530"/>
                    </a:lnTo>
                    <a:lnTo>
                      <a:pt x="37878" y="16456"/>
                    </a:lnTo>
                    <a:lnTo>
                      <a:pt x="38296" y="16083"/>
                    </a:lnTo>
                    <a:lnTo>
                      <a:pt x="39221" y="15501"/>
                    </a:lnTo>
                    <a:lnTo>
                      <a:pt x="40221" y="15113"/>
                    </a:lnTo>
                    <a:lnTo>
                      <a:pt x="41265" y="14934"/>
                    </a:lnTo>
                    <a:close/>
                    <a:moveTo>
                      <a:pt x="63076" y="14934"/>
                    </a:moveTo>
                    <a:lnTo>
                      <a:pt x="64135" y="14964"/>
                    </a:lnTo>
                    <a:lnTo>
                      <a:pt x="65164" y="15188"/>
                    </a:lnTo>
                    <a:lnTo>
                      <a:pt x="66149" y="15620"/>
                    </a:lnTo>
                    <a:lnTo>
                      <a:pt x="67059" y="16247"/>
                    </a:lnTo>
                    <a:lnTo>
                      <a:pt x="67462" y="16635"/>
                    </a:lnTo>
                    <a:lnTo>
                      <a:pt x="67865" y="17112"/>
                    </a:lnTo>
                    <a:lnTo>
                      <a:pt x="68476" y="18142"/>
                    </a:lnTo>
                    <a:lnTo>
                      <a:pt x="68894" y="19246"/>
                    </a:lnTo>
                    <a:lnTo>
                      <a:pt x="69088" y="20394"/>
                    </a:lnTo>
                    <a:lnTo>
                      <a:pt x="69088" y="21558"/>
                    </a:lnTo>
                    <a:lnTo>
                      <a:pt x="68879" y="22707"/>
                    </a:lnTo>
                    <a:lnTo>
                      <a:pt x="68461" y="23811"/>
                    </a:lnTo>
                    <a:lnTo>
                      <a:pt x="67850" y="24840"/>
                    </a:lnTo>
                    <a:lnTo>
                      <a:pt x="67447" y="25317"/>
                    </a:lnTo>
                    <a:lnTo>
                      <a:pt x="67343" y="25437"/>
                    </a:lnTo>
                    <a:lnTo>
                      <a:pt x="67208" y="25556"/>
                    </a:lnTo>
                    <a:lnTo>
                      <a:pt x="66776" y="25914"/>
                    </a:lnTo>
                    <a:lnTo>
                      <a:pt x="65851" y="26481"/>
                    </a:lnTo>
                    <a:lnTo>
                      <a:pt x="64866" y="26854"/>
                    </a:lnTo>
                    <a:lnTo>
                      <a:pt x="63822" y="27018"/>
                    </a:lnTo>
                    <a:lnTo>
                      <a:pt x="62792" y="26988"/>
                    </a:lnTo>
                    <a:lnTo>
                      <a:pt x="61763" y="26750"/>
                    </a:lnTo>
                    <a:lnTo>
                      <a:pt x="60793" y="26332"/>
                    </a:lnTo>
                    <a:lnTo>
                      <a:pt x="59913" y="25705"/>
                    </a:lnTo>
                    <a:lnTo>
                      <a:pt x="59525" y="25317"/>
                    </a:lnTo>
                    <a:lnTo>
                      <a:pt x="59122" y="24840"/>
                    </a:lnTo>
                    <a:lnTo>
                      <a:pt x="58511" y="23811"/>
                    </a:lnTo>
                    <a:lnTo>
                      <a:pt x="58093" y="22707"/>
                    </a:lnTo>
                    <a:lnTo>
                      <a:pt x="57884" y="21558"/>
                    </a:lnTo>
                    <a:lnTo>
                      <a:pt x="57884" y="20394"/>
                    </a:lnTo>
                    <a:lnTo>
                      <a:pt x="58093" y="19246"/>
                    </a:lnTo>
                    <a:lnTo>
                      <a:pt x="58496" y="18142"/>
                    </a:lnTo>
                    <a:lnTo>
                      <a:pt x="59107" y="17112"/>
                    </a:lnTo>
                    <a:lnTo>
                      <a:pt x="59510" y="16635"/>
                    </a:lnTo>
                    <a:lnTo>
                      <a:pt x="59600" y="16530"/>
                    </a:lnTo>
                    <a:lnTo>
                      <a:pt x="59689" y="16456"/>
                    </a:lnTo>
                    <a:lnTo>
                      <a:pt x="60107" y="16083"/>
                    </a:lnTo>
                    <a:lnTo>
                      <a:pt x="61032" y="15501"/>
                    </a:lnTo>
                    <a:lnTo>
                      <a:pt x="62032" y="15113"/>
                    </a:lnTo>
                    <a:lnTo>
                      <a:pt x="63076" y="14934"/>
                    </a:lnTo>
                    <a:close/>
                    <a:moveTo>
                      <a:pt x="85245" y="14964"/>
                    </a:moveTo>
                    <a:lnTo>
                      <a:pt x="85782" y="14979"/>
                    </a:lnTo>
                    <a:lnTo>
                      <a:pt x="86841" y="15203"/>
                    </a:lnTo>
                    <a:lnTo>
                      <a:pt x="87826" y="15635"/>
                    </a:lnTo>
                    <a:lnTo>
                      <a:pt x="88676" y="16292"/>
                    </a:lnTo>
                    <a:lnTo>
                      <a:pt x="89049" y="16695"/>
                    </a:lnTo>
                    <a:lnTo>
                      <a:pt x="89422" y="17157"/>
                    </a:lnTo>
                    <a:lnTo>
                      <a:pt x="90004" y="18186"/>
                    </a:lnTo>
                    <a:lnTo>
                      <a:pt x="90392" y="19290"/>
                    </a:lnTo>
                    <a:lnTo>
                      <a:pt x="90571" y="20439"/>
                    </a:lnTo>
                    <a:lnTo>
                      <a:pt x="90571" y="21036"/>
                    </a:lnTo>
                    <a:lnTo>
                      <a:pt x="90571" y="21633"/>
                    </a:lnTo>
                    <a:lnTo>
                      <a:pt x="90392" y="22781"/>
                    </a:lnTo>
                    <a:lnTo>
                      <a:pt x="90004" y="23870"/>
                    </a:lnTo>
                    <a:lnTo>
                      <a:pt x="89407" y="24870"/>
                    </a:lnTo>
                    <a:lnTo>
                      <a:pt x="89049" y="25332"/>
                    </a:lnTo>
                    <a:lnTo>
                      <a:pt x="88676" y="25720"/>
                    </a:lnTo>
                    <a:lnTo>
                      <a:pt x="87811" y="26362"/>
                    </a:lnTo>
                    <a:lnTo>
                      <a:pt x="86826" y="26809"/>
                    </a:lnTo>
                    <a:lnTo>
                      <a:pt x="85782" y="27033"/>
                    </a:lnTo>
                    <a:lnTo>
                      <a:pt x="85245" y="27048"/>
                    </a:lnTo>
                    <a:lnTo>
                      <a:pt x="84678" y="27033"/>
                    </a:lnTo>
                    <a:lnTo>
                      <a:pt x="83604" y="26809"/>
                    </a:lnTo>
                    <a:lnTo>
                      <a:pt x="82589" y="26362"/>
                    </a:lnTo>
                    <a:lnTo>
                      <a:pt x="81694" y="25720"/>
                    </a:lnTo>
                    <a:lnTo>
                      <a:pt x="81306" y="25332"/>
                    </a:lnTo>
                    <a:lnTo>
                      <a:pt x="80918" y="24885"/>
                    </a:lnTo>
                    <a:lnTo>
                      <a:pt x="80292" y="23885"/>
                    </a:lnTo>
                    <a:lnTo>
                      <a:pt x="79874" y="22796"/>
                    </a:lnTo>
                    <a:lnTo>
                      <a:pt x="79680" y="21633"/>
                    </a:lnTo>
                    <a:lnTo>
                      <a:pt x="79680" y="21036"/>
                    </a:lnTo>
                    <a:lnTo>
                      <a:pt x="79680" y="20439"/>
                    </a:lnTo>
                    <a:lnTo>
                      <a:pt x="79874" y="19261"/>
                    </a:lnTo>
                    <a:lnTo>
                      <a:pt x="80292" y="18157"/>
                    </a:lnTo>
                    <a:lnTo>
                      <a:pt x="80918" y="17142"/>
                    </a:lnTo>
                    <a:lnTo>
                      <a:pt x="81306" y="16695"/>
                    </a:lnTo>
                    <a:lnTo>
                      <a:pt x="81694" y="16292"/>
                    </a:lnTo>
                    <a:lnTo>
                      <a:pt x="82589" y="15635"/>
                    </a:lnTo>
                    <a:lnTo>
                      <a:pt x="83604" y="15203"/>
                    </a:lnTo>
                    <a:lnTo>
                      <a:pt x="84678" y="14979"/>
                    </a:lnTo>
                    <a:lnTo>
                      <a:pt x="85245" y="14964"/>
                    </a:lnTo>
                    <a:close/>
                    <a:moveTo>
                      <a:pt x="97433" y="1045"/>
                    </a:moveTo>
                    <a:lnTo>
                      <a:pt x="97433" y="30345"/>
                    </a:lnTo>
                    <a:lnTo>
                      <a:pt x="101819" y="30345"/>
                    </a:lnTo>
                    <a:lnTo>
                      <a:pt x="101819" y="1045"/>
                    </a:lnTo>
                    <a:close/>
                    <a:moveTo>
                      <a:pt x="41190" y="11040"/>
                    </a:moveTo>
                    <a:lnTo>
                      <a:pt x="40236" y="11130"/>
                    </a:lnTo>
                    <a:lnTo>
                      <a:pt x="39281" y="11309"/>
                    </a:lnTo>
                    <a:lnTo>
                      <a:pt x="38356" y="11578"/>
                    </a:lnTo>
                    <a:lnTo>
                      <a:pt x="37461" y="11936"/>
                    </a:lnTo>
                    <a:lnTo>
                      <a:pt x="36580" y="12383"/>
                    </a:lnTo>
                    <a:lnTo>
                      <a:pt x="35745" y="12905"/>
                    </a:lnTo>
                    <a:lnTo>
                      <a:pt x="34954" y="13532"/>
                    </a:lnTo>
                    <a:lnTo>
                      <a:pt x="34566" y="13875"/>
                    </a:lnTo>
                    <a:lnTo>
                      <a:pt x="34208" y="14248"/>
                    </a:lnTo>
                    <a:lnTo>
                      <a:pt x="33582" y="15054"/>
                    </a:lnTo>
                    <a:lnTo>
                      <a:pt x="33030" y="15889"/>
                    </a:lnTo>
                    <a:lnTo>
                      <a:pt x="32582" y="16769"/>
                    </a:lnTo>
                    <a:lnTo>
                      <a:pt x="32209" y="17664"/>
                    </a:lnTo>
                    <a:lnTo>
                      <a:pt x="31941" y="18604"/>
                    </a:lnTo>
                    <a:lnTo>
                      <a:pt x="31762" y="19559"/>
                    </a:lnTo>
                    <a:lnTo>
                      <a:pt x="31672" y="20514"/>
                    </a:lnTo>
                    <a:lnTo>
                      <a:pt x="31672" y="21469"/>
                    </a:lnTo>
                    <a:lnTo>
                      <a:pt x="31762" y="22438"/>
                    </a:lnTo>
                    <a:lnTo>
                      <a:pt x="31941" y="23378"/>
                    </a:lnTo>
                    <a:lnTo>
                      <a:pt x="32209" y="24318"/>
                    </a:lnTo>
                    <a:lnTo>
                      <a:pt x="32582" y="25228"/>
                    </a:lnTo>
                    <a:lnTo>
                      <a:pt x="33030" y="26093"/>
                    </a:lnTo>
                    <a:lnTo>
                      <a:pt x="33582" y="26944"/>
                    </a:lnTo>
                    <a:lnTo>
                      <a:pt x="34208" y="27734"/>
                    </a:lnTo>
                    <a:lnTo>
                      <a:pt x="34566" y="28107"/>
                    </a:lnTo>
                    <a:lnTo>
                      <a:pt x="34954" y="28450"/>
                    </a:lnTo>
                    <a:lnTo>
                      <a:pt x="35745" y="29077"/>
                    </a:lnTo>
                    <a:lnTo>
                      <a:pt x="36580" y="29614"/>
                    </a:lnTo>
                    <a:lnTo>
                      <a:pt x="37461" y="30047"/>
                    </a:lnTo>
                    <a:lnTo>
                      <a:pt x="38356" y="30405"/>
                    </a:lnTo>
                    <a:lnTo>
                      <a:pt x="39281" y="30673"/>
                    </a:lnTo>
                    <a:lnTo>
                      <a:pt x="40236" y="30852"/>
                    </a:lnTo>
                    <a:lnTo>
                      <a:pt x="41190" y="30942"/>
                    </a:lnTo>
                    <a:lnTo>
                      <a:pt x="42145" y="30942"/>
                    </a:lnTo>
                    <a:lnTo>
                      <a:pt x="43100" y="30852"/>
                    </a:lnTo>
                    <a:lnTo>
                      <a:pt x="44040" y="30673"/>
                    </a:lnTo>
                    <a:lnTo>
                      <a:pt x="44980" y="30405"/>
                    </a:lnTo>
                    <a:lnTo>
                      <a:pt x="45875" y="30047"/>
                    </a:lnTo>
                    <a:lnTo>
                      <a:pt x="46755" y="29614"/>
                    </a:lnTo>
                    <a:lnTo>
                      <a:pt x="47590" y="29077"/>
                    </a:lnTo>
                    <a:lnTo>
                      <a:pt x="48381" y="28450"/>
                    </a:lnTo>
                    <a:lnTo>
                      <a:pt x="48769" y="28107"/>
                    </a:lnTo>
                    <a:lnTo>
                      <a:pt x="49112" y="27734"/>
                    </a:lnTo>
                    <a:lnTo>
                      <a:pt x="49754" y="26944"/>
                    </a:lnTo>
                    <a:lnTo>
                      <a:pt x="50306" y="26093"/>
                    </a:lnTo>
                    <a:lnTo>
                      <a:pt x="50753" y="25228"/>
                    </a:lnTo>
                    <a:lnTo>
                      <a:pt x="51111" y="24318"/>
                    </a:lnTo>
                    <a:lnTo>
                      <a:pt x="51395" y="23378"/>
                    </a:lnTo>
                    <a:lnTo>
                      <a:pt x="51574" y="22438"/>
                    </a:lnTo>
                    <a:lnTo>
                      <a:pt x="51663" y="21469"/>
                    </a:lnTo>
                    <a:lnTo>
                      <a:pt x="51663" y="20514"/>
                    </a:lnTo>
                    <a:lnTo>
                      <a:pt x="51574" y="19559"/>
                    </a:lnTo>
                    <a:lnTo>
                      <a:pt x="51395" y="18604"/>
                    </a:lnTo>
                    <a:lnTo>
                      <a:pt x="51111" y="17664"/>
                    </a:lnTo>
                    <a:lnTo>
                      <a:pt x="50753" y="16769"/>
                    </a:lnTo>
                    <a:lnTo>
                      <a:pt x="50306" y="15889"/>
                    </a:lnTo>
                    <a:lnTo>
                      <a:pt x="49754" y="15054"/>
                    </a:lnTo>
                    <a:lnTo>
                      <a:pt x="49112" y="14248"/>
                    </a:lnTo>
                    <a:lnTo>
                      <a:pt x="48769" y="13875"/>
                    </a:lnTo>
                    <a:lnTo>
                      <a:pt x="48381" y="13532"/>
                    </a:lnTo>
                    <a:lnTo>
                      <a:pt x="47590" y="12905"/>
                    </a:lnTo>
                    <a:lnTo>
                      <a:pt x="46755" y="12383"/>
                    </a:lnTo>
                    <a:lnTo>
                      <a:pt x="45875" y="11936"/>
                    </a:lnTo>
                    <a:lnTo>
                      <a:pt x="44980" y="11578"/>
                    </a:lnTo>
                    <a:lnTo>
                      <a:pt x="44040" y="11309"/>
                    </a:lnTo>
                    <a:lnTo>
                      <a:pt x="43100" y="11130"/>
                    </a:lnTo>
                    <a:lnTo>
                      <a:pt x="42145" y="11040"/>
                    </a:lnTo>
                    <a:close/>
                    <a:moveTo>
                      <a:pt x="63031" y="11040"/>
                    </a:moveTo>
                    <a:lnTo>
                      <a:pt x="62076" y="11130"/>
                    </a:lnTo>
                    <a:lnTo>
                      <a:pt x="61121" y="11309"/>
                    </a:lnTo>
                    <a:lnTo>
                      <a:pt x="60197" y="11578"/>
                    </a:lnTo>
                    <a:lnTo>
                      <a:pt x="59286" y="11936"/>
                    </a:lnTo>
                    <a:lnTo>
                      <a:pt x="58421" y="12383"/>
                    </a:lnTo>
                    <a:lnTo>
                      <a:pt x="57586" y="12905"/>
                    </a:lnTo>
                    <a:lnTo>
                      <a:pt x="56780" y="13532"/>
                    </a:lnTo>
                    <a:lnTo>
                      <a:pt x="56407" y="13875"/>
                    </a:lnTo>
                    <a:lnTo>
                      <a:pt x="56049" y="14248"/>
                    </a:lnTo>
                    <a:lnTo>
                      <a:pt x="55408" y="15054"/>
                    </a:lnTo>
                    <a:lnTo>
                      <a:pt x="54871" y="15889"/>
                    </a:lnTo>
                    <a:lnTo>
                      <a:pt x="54408" y="16769"/>
                    </a:lnTo>
                    <a:lnTo>
                      <a:pt x="54050" y="17664"/>
                    </a:lnTo>
                    <a:lnTo>
                      <a:pt x="53782" y="18604"/>
                    </a:lnTo>
                    <a:lnTo>
                      <a:pt x="53603" y="19559"/>
                    </a:lnTo>
                    <a:lnTo>
                      <a:pt x="53513" y="20514"/>
                    </a:lnTo>
                    <a:lnTo>
                      <a:pt x="53513" y="21469"/>
                    </a:lnTo>
                    <a:lnTo>
                      <a:pt x="53603" y="22438"/>
                    </a:lnTo>
                    <a:lnTo>
                      <a:pt x="53782" y="23378"/>
                    </a:lnTo>
                    <a:lnTo>
                      <a:pt x="54050" y="24318"/>
                    </a:lnTo>
                    <a:lnTo>
                      <a:pt x="54408" y="25228"/>
                    </a:lnTo>
                    <a:lnTo>
                      <a:pt x="54871" y="26093"/>
                    </a:lnTo>
                    <a:lnTo>
                      <a:pt x="55408" y="26944"/>
                    </a:lnTo>
                    <a:lnTo>
                      <a:pt x="56049" y="27734"/>
                    </a:lnTo>
                    <a:lnTo>
                      <a:pt x="56407" y="28107"/>
                    </a:lnTo>
                    <a:lnTo>
                      <a:pt x="56780" y="28450"/>
                    </a:lnTo>
                    <a:lnTo>
                      <a:pt x="57586" y="29077"/>
                    </a:lnTo>
                    <a:lnTo>
                      <a:pt x="58421" y="29614"/>
                    </a:lnTo>
                    <a:lnTo>
                      <a:pt x="59286" y="30047"/>
                    </a:lnTo>
                    <a:lnTo>
                      <a:pt x="60197" y="30405"/>
                    </a:lnTo>
                    <a:lnTo>
                      <a:pt x="61121" y="30673"/>
                    </a:lnTo>
                    <a:lnTo>
                      <a:pt x="62076" y="30852"/>
                    </a:lnTo>
                    <a:lnTo>
                      <a:pt x="63031" y="30942"/>
                    </a:lnTo>
                    <a:lnTo>
                      <a:pt x="63986" y="30942"/>
                    </a:lnTo>
                    <a:lnTo>
                      <a:pt x="64941" y="30852"/>
                    </a:lnTo>
                    <a:lnTo>
                      <a:pt x="65880" y="30673"/>
                    </a:lnTo>
                    <a:lnTo>
                      <a:pt x="66805" y="30405"/>
                    </a:lnTo>
                    <a:lnTo>
                      <a:pt x="67715" y="30047"/>
                    </a:lnTo>
                    <a:lnTo>
                      <a:pt x="68596" y="29614"/>
                    </a:lnTo>
                    <a:lnTo>
                      <a:pt x="69431" y="29077"/>
                    </a:lnTo>
                    <a:lnTo>
                      <a:pt x="70222" y="28450"/>
                    </a:lnTo>
                    <a:lnTo>
                      <a:pt x="70595" y="28107"/>
                    </a:lnTo>
                    <a:lnTo>
                      <a:pt x="70953" y="27734"/>
                    </a:lnTo>
                    <a:lnTo>
                      <a:pt x="71594" y="26944"/>
                    </a:lnTo>
                    <a:lnTo>
                      <a:pt x="72131" y="26093"/>
                    </a:lnTo>
                    <a:lnTo>
                      <a:pt x="72594" y="25228"/>
                    </a:lnTo>
                    <a:lnTo>
                      <a:pt x="72952" y="24318"/>
                    </a:lnTo>
                    <a:lnTo>
                      <a:pt x="73220" y="23378"/>
                    </a:lnTo>
                    <a:lnTo>
                      <a:pt x="73414" y="22438"/>
                    </a:lnTo>
                    <a:lnTo>
                      <a:pt x="73504" y="21469"/>
                    </a:lnTo>
                    <a:lnTo>
                      <a:pt x="73504" y="20514"/>
                    </a:lnTo>
                    <a:lnTo>
                      <a:pt x="73414" y="19559"/>
                    </a:lnTo>
                    <a:lnTo>
                      <a:pt x="73220" y="18604"/>
                    </a:lnTo>
                    <a:lnTo>
                      <a:pt x="72952" y="17664"/>
                    </a:lnTo>
                    <a:lnTo>
                      <a:pt x="72594" y="16769"/>
                    </a:lnTo>
                    <a:lnTo>
                      <a:pt x="72131" y="15889"/>
                    </a:lnTo>
                    <a:lnTo>
                      <a:pt x="71594" y="15054"/>
                    </a:lnTo>
                    <a:lnTo>
                      <a:pt x="70953" y="14248"/>
                    </a:lnTo>
                    <a:lnTo>
                      <a:pt x="70595" y="13875"/>
                    </a:lnTo>
                    <a:lnTo>
                      <a:pt x="70222" y="13532"/>
                    </a:lnTo>
                    <a:lnTo>
                      <a:pt x="69431" y="12905"/>
                    </a:lnTo>
                    <a:lnTo>
                      <a:pt x="68596" y="12383"/>
                    </a:lnTo>
                    <a:lnTo>
                      <a:pt x="67715" y="11936"/>
                    </a:lnTo>
                    <a:lnTo>
                      <a:pt x="66805" y="11578"/>
                    </a:lnTo>
                    <a:lnTo>
                      <a:pt x="65880" y="11309"/>
                    </a:lnTo>
                    <a:lnTo>
                      <a:pt x="64941" y="11130"/>
                    </a:lnTo>
                    <a:lnTo>
                      <a:pt x="63986" y="11040"/>
                    </a:lnTo>
                    <a:close/>
                    <a:moveTo>
                      <a:pt x="14919" y="1"/>
                    </a:moveTo>
                    <a:lnTo>
                      <a:pt x="13382" y="150"/>
                    </a:lnTo>
                    <a:lnTo>
                      <a:pt x="11890" y="433"/>
                    </a:lnTo>
                    <a:lnTo>
                      <a:pt x="10413" y="866"/>
                    </a:lnTo>
                    <a:lnTo>
                      <a:pt x="9011" y="1448"/>
                    </a:lnTo>
                    <a:lnTo>
                      <a:pt x="7653" y="2164"/>
                    </a:lnTo>
                    <a:lnTo>
                      <a:pt x="6385" y="3014"/>
                    </a:lnTo>
                    <a:lnTo>
                      <a:pt x="5192" y="3999"/>
                    </a:lnTo>
                    <a:lnTo>
                      <a:pt x="4640" y="4536"/>
                    </a:lnTo>
                    <a:lnTo>
                      <a:pt x="4252" y="4924"/>
                    </a:lnTo>
                    <a:lnTo>
                      <a:pt x="3715" y="5506"/>
                    </a:lnTo>
                    <a:lnTo>
                      <a:pt x="2760" y="6714"/>
                    </a:lnTo>
                    <a:lnTo>
                      <a:pt x="1954" y="7997"/>
                    </a:lnTo>
                    <a:lnTo>
                      <a:pt x="1283" y="9325"/>
                    </a:lnTo>
                    <a:lnTo>
                      <a:pt x="746" y="10712"/>
                    </a:lnTo>
                    <a:lnTo>
                      <a:pt x="358" y="12129"/>
                    </a:lnTo>
                    <a:lnTo>
                      <a:pt x="105" y="13562"/>
                    </a:lnTo>
                    <a:lnTo>
                      <a:pt x="0" y="15024"/>
                    </a:lnTo>
                    <a:lnTo>
                      <a:pt x="15" y="16486"/>
                    </a:lnTo>
                    <a:lnTo>
                      <a:pt x="179" y="17933"/>
                    </a:lnTo>
                    <a:lnTo>
                      <a:pt x="492" y="19365"/>
                    </a:lnTo>
                    <a:lnTo>
                      <a:pt x="940" y="20767"/>
                    </a:lnTo>
                    <a:lnTo>
                      <a:pt x="1507" y="22125"/>
                    </a:lnTo>
                    <a:lnTo>
                      <a:pt x="2238" y="23438"/>
                    </a:lnTo>
                    <a:lnTo>
                      <a:pt x="3088" y="24676"/>
                    </a:lnTo>
                    <a:lnTo>
                      <a:pt x="4088" y="25855"/>
                    </a:lnTo>
                    <a:lnTo>
                      <a:pt x="4640" y="26407"/>
                    </a:lnTo>
                    <a:lnTo>
                      <a:pt x="5192" y="26959"/>
                    </a:lnTo>
                    <a:lnTo>
                      <a:pt x="6385" y="27943"/>
                    </a:lnTo>
                    <a:lnTo>
                      <a:pt x="7653" y="28794"/>
                    </a:lnTo>
                    <a:lnTo>
                      <a:pt x="8996" y="29510"/>
                    </a:lnTo>
                    <a:lnTo>
                      <a:pt x="10413" y="30091"/>
                    </a:lnTo>
                    <a:lnTo>
                      <a:pt x="11875" y="30539"/>
                    </a:lnTo>
                    <a:lnTo>
                      <a:pt x="13382" y="30822"/>
                    </a:lnTo>
                    <a:lnTo>
                      <a:pt x="14919" y="30957"/>
                    </a:lnTo>
                    <a:lnTo>
                      <a:pt x="15694" y="30957"/>
                    </a:lnTo>
                    <a:lnTo>
                      <a:pt x="16515" y="30942"/>
                    </a:lnTo>
                    <a:lnTo>
                      <a:pt x="18096" y="30808"/>
                    </a:lnTo>
                    <a:lnTo>
                      <a:pt x="19603" y="30539"/>
                    </a:lnTo>
                    <a:lnTo>
                      <a:pt x="21035" y="30136"/>
                    </a:lnTo>
                    <a:lnTo>
                      <a:pt x="22378" y="29599"/>
                    </a:lnTo>
                    <a:lnTo>
                      <a:pt x="23646" y="28928"/>
                    </a:lnTo>
                    <a:lnTo>
                      <a:pt x="24825" y="28107"/>
                    </a:lnTo>
                    <a:lnTo>
                      <a:pt x="25944" y="27167"/>
                    </a:lnTo>
                    <a:lnTo>
                      <a:pt x="26451" y="26630"/>
                    </a:lnTo>
                    <a:lnTo>
                      <a:pt x="26913" y="26168"/>
                    </a:lnTo>
                    <a:lnTo>
                      <a:pt x="27704" y="25168"/>
                    </a:lnTo>
                    <a:lnTo>
                      <a:pt x="28390" y="24094"/>
                    </a:lnTo>
                    <a:lnTo>
                      <a:pt x="28972" y="22945"/>
                    </a:lnTo>
                    <a:lnTo>
                      <a:pt x="29434" y="21707"/>
                    </a:lnTo>
                    <a:lnTo>
                      <a:pt x="29778" y="20379"/>
                    </a:lnTo>
                    <a:lnTo>
                      <a:pt x="30001" y="18977"/>
                    </a:lnTo>
                    <a:lnTo>
                      <a:pt x="30121" y="17500"/>
                    </a:lnTo>
                    <a:lnTo>
                      <a:pt x="30136" y="16739"/>
                    </a:lnTo>
                    <a:lnTo>
                      <a:pt x="30136" y="16068"/>
                    </a:lnTo>
                    <a:lnTo>
                      <a:pt x="30016" y="14740"/>
                    </a:lnTo>
                    <a:lnTo>
                      <a:pt x="29912" y="14084"/>
                    </a:lnTo>
                    <a:lnTo>
                      <a:pt x="15680" y="14084"/>
                    </a:lnTo>
                    <a:lnTo>
                      <a:pt x="15680" y="18321"/>
                    </a:lnTo>
                    <a:lnTo>
                      <a:pt x="25809" y="18321"/>
                    </a:lnTo>
                    <a:lnTo>
                      <a:pt x="25675" y="19171"/>
                    </a:lnTo>
                    <a:lnTo>
                      <a:pt x="25287" y="20693"/>
                    </a:lnTo>
                    <a:lnTo>
                      <a:pt x="24705" y="22020"/>
                    </a:lnTo>
                    <a:lnTo>
                      <a:pt x="23959" y="23154"/>
                    </a:lnTo>
                    <a:lnTo>
                      <a:pt x="23512" y="23632"/>
                    </a:lnTo>
                    <a:lnTo>
                      <a:pt x="23124" y="24005"/>
                    </a:lnTo>
                    <a:lnTo>
                      <a:pt x="22288" y="24691"/>
                    </a:lnTo>
                    <a:lnTo>
                      <a:pt x="21423" y="25273"/>
                    </a:lnTo>
                    <a:lnTo>
                      <a:pt x="20498" y="25750"/>
                    </a:lnTo>
                    <a:lnTo>
                      <a:pt x="19514" y="26138"/>
                    </a:lnTo>
                    <a:lnTo>
                      <a:pt x="18499" y="26436"/>
                    </a:lnTo>
                    <a:lnTo>
                      <a:pt x="17410" y="26630"/>
                    </a:lnTo>
                    <a:lnTo>
                      <a:pt x="16291" y="26720"/>
                    </a:lnTo>
                    <a:lnTo>
                      <a:pt x="15694" y="26735"/>
                    </a:lnTo>
                    <a:lnTo>
                      <a:pt x="15142" y="26735"/>
                    </a:lnTo>
                    <a:lnTo>
                      <a:pt x="14039" y="26630"/>
                    </a:lnTo>
                    <a:lnTo>
                      <a:pt x="12964" y="26421"/>
                    </a:lnTo>
                    <a:lnTo>
                      <a:pt x="11920" y="26108"/>
                    </a:lnTo>
                    <a:lnTo>
                      <a:pt x="10921" y="25690"/>
                    </a:lnTo>
                    <a:lnTo>
                      <a:pt x="9966" y="25168"/>
                    </a:lnTo>
                    <a:lnTo>
                      <a:pt x="9056" y="24557"/>
                    </a:lnTo>
                    <a:lnTo>
                      <a:pt x="8220" y="23841"/>
                    </a:lnTo>
                    <a:lnTo>
                      <a:pt x="7832" y="23453"/>
                    </a:lnTo>
                    <a:lnTo>
                      <a:pt x="7430" y="23020"/>
                    </a:lnTo>
                    <a:lnTo>
                      <a:pt x="6728" y="22125"/>
                    </a:lnTo>
                    <a:lnTo>
                      <a:pt x="6117" y="21185"/>
                    </a:lnTo>
                    <a:lnTo>
                      <a:pt x="5610" y="20200"/>
                    </a:lnTo>
                    <a:lnTo>
                      <a:pt x="5207" y="19186"/>
                    </a:lnTo>
                    <a:lnTo>
                      <a:pt x="4908" y="18142"/>
                    </a:lnTo>
                    <a:lnTo>
                      <a:pt x="4714" y="17082"/>
                    </a:lnTo>
                    <a:lnTo>
                      <a:pt x="4610" y="16008"/>
                    </a:lnTo>
                    <a:lnTo>
                      <a:pt x="4610" y="14934"/>
                    </a:lnTo>
                    <a:lnTo>
                      <a:pt x="4714" y="13860"/>
                    </a:lnTo>
                    <a:lnTo>
                      <a:pt x="4908" y="12786"/>
                    </a:lnTo>
                    <a:lnTo>
                      <a:pt x="5207" y="11742"/>
                    </a:lnTo>
                    <a:lnTo>
                      <a:pt x="5610" y="10727"/>
                    </a:lnTo>
                    <a:lnTo>
                      <a:pt x="6117" y="9757"/>
                    </a:lnTo>
                    <a:lnTo>
                      <a:pt x="6728" y="8818"/>
                    </a:lnTo>
                    <a:lnTo>
                      <a:pt x="7430" y="7922"/>
                    </a:lnTo>
                    <a:lnTo>
                      <a:pt x="7832" y="7505"/>
                    </a:lnTo>
                    <a:lnTo>
                      <a:pt x="8220" y="7102"/>
                    </a:lnTo>
                    <a:lnTo>
                      <a:pt x="9056" y="6386"/>
                    </a:lnTo>
                    <a:lnTo>
                      <a:pt x="9966" y="5774"/>
                    </a:lnTo>
                    <a:lnTo>
                      <a:pt x="10921" y="5252"/>
                    </a:lnTo>
                    <a:lnTo>
                      <a:pt x="11920" y="4834"/>
                    </a:lnTo>
                    <a:lnTo>
                      <a:pt x="12964" y="4521"/>
                    </a:lnTo>
                    <a:lnTo>
                      <a:pt x="14039" y="4312"/>
                    </a:lnTo>
                    <a:lnTo>
                      <a:pt x="15142" y="4223"/>
                    </a:lnTo>
                    <a:lnTo>
                      <a:pt x="16232" y="4223"/>
                    </a:lnTo>
                    <a:lnTo>
                      <a:pt x="17291" y="4312"/>
                    </a:lnTo>
                    <a:lnTo>
                      <a:pt x="18320" y="4506"/>
                    </a:lnTo>
                    <a:lnTo>
                      <a:pt x="19335" y="4804"/>
                    </a:lnTo>
                    <a:lnTo>
                      <a:pt x="20304" y="5192"/>
                    </a:lnTo>
                    <a:lnTo>
                      <a:pt x="21229" y="5670"/>
                    </a:lnTo>
                    <a:lnTo>
                      <a:pt x="22109" y="6237"/>
                    </a:lnTo>
                    <a:lnTo>
                      <a:pt x="22945" y="6893"/>
                    </a:lnTo>
                    <a:lnTo>
                      <a:pt x="23333" y="7266"/>
                    </a:lnTo>
                    <a:lnTo>
                      <a:pt x="26316" y="4282"/>
                    </a:lnTo>
                    <a:lnTo>
                      <a:pt x="25779" y="3760"/>
                    </a:lnTo>
                    <a:lnTo>
                      <a:pt x="24631" y="2835"/>
                    </a:lnTo>
                    <a:lnTo>
                      <a:pt x="23407" y="2030"/>
                    </a:lnTo>
                    <a:lnTo>
                      <a:pt x="22109" y="1358"/>
                    </a:lnTo>
                    <a:lnTo>
                      <a:pt x="20752" y="806"/>
                    </a:lnTo>
                    <a:lnTo>
                      <a:pt x="19350" y="404"/>
                    </a:lnTo>
                    <a:lnTo>
                      <a:pt x="17917" y="135"/>
                    </a:lnTo>
                    <a:lnTo>
                      <a:pt x="16440" y="1"/>
                    </a:lnTo>
                    <a:close/>
                    <a:moveTo>
                      <a:pt x="112874" y="11011"/>
                    </a:moveTo>
                    <a:lnTo>
                      <a:pt x="111934" y="11085"/>
                    </a:lnTo>
                    <a:lnTo>
                      <a:pt x="111024" y="11264"/>
                    </a:lnTo>
                    <a:lnTo>
                      <a:pt x="110144" y="11533"/>
                    </a:lnTo>
                    <a:lnTo>
                      <a:pt x="109279" y="11891"/>
                    </a:lnTo>
                    <a:lnTo>
                      <a:pt x="108473" y="12338"/>
                    </a:lnTo>
                    <a:lnTo>
                      <a:pt x="107712" y="12861"/>
                    </a:lnTo>
                    <a:lnTo>
                      <a:pt x="106996" y="13472"/>
                    </a:lnTo>
                    <a:lnTo>
                      <a:pt x="106668" y="13800"/>
                    </a:lnTo>
                    <a:lnTo>
                      <a:pt x="106325" y="14158"/>
                    </a:lnTo>
                    <a:lnTo>
                      <a:pt x="105728" y="14904"/>
                    </a:lnTo>
                    <a:lnTo>
                      <a:pt x="105221" y="15710"/>
                    </a:lnTo>
                    <a:lnTo>
                      <a:pt x="104788" y="16545"/>
                    </a:lnTo>
                    <a:lnTo>
                      <a:pt x="104445" y="17440"/>
                    </a:lnTo>
                    <a:lnTo>
                      <a:pt x="104191" y="18395"/>
                    </a:lnTo>
                    <a:lnTo>
                      <a:pt x="104012" y="19395"/>
                    </a:lnTo>
                    <a:lnTo>
                      <a:pt x="103923" y="20439"/>
                    </a:lnTo>
                    <a:lnTo>
                      <a:pt x="103923" y="20991"/>
                    </a:lnTo>
                    <a:lnTo>
                      <a:pt x="103923" y="21483"/>
                    </a:lnTo>
                    <a:lnTo>
                      <a:pt x="103997" y="22468"/>
                    </a:lnTo>
                    <a:lnTo>
                      <a:pt x="104176" y="23438"/>
                    </a:lnTo>
                    <a:lnTo>
                      <a:pt x="104445" y="24378"/>
                    </a:lnTo>
                    <a:lnTo>
                      <a:pt x="104803" y="25273"/>
                    </a:lnTo>
                    <a:lnTo>
                      <a:pt x="105251" y="26138"/>
                    </a:lnTo>
                    <a:lnTo>
                      <a:pt x="105788" y="26959"/>
                    </a:lnTo>
                    <a:lnTo>
                      <a:pt x="106414" y="27734"/>
                    </a:lnTo>
                    <a:lnTo>
                      <a:pt x="106757" y="28092"/>
                    </a:lnTo>
                    <a:lnTo>
                      <a:pt x="107115" y="28435"/>
                    </a:lnTo>
                    <a:lnTo>
                      <a:pt x="107876" y="29077"/>
                    </a:lnTo>
                    <a:lnTo>
                      <a:pt x="108682" y="29614"/>
                    </a:lnTo>
                    <a:lnTo>
                      <a:pt x="109547" y="30077"/>
                    </a:lnTo>
                    <a:lnTo>
                      <a:pt x="110457" y="30435"/>
                    </a:lnTo>
                    <a:lnTo>
                      <a:pt x="111382" y="30718"/>
                    </a:lnTo>
                    <a:lnTo>
                      <a:pt x="112352" y="30897"/>
                    </a:lnTo>
                    <a:lnTo>
                      <a:pt x="113336" y="30972"/>
                    </a:lnTo>
                    <a:lnTo>
                      <a:pt x="113829" y="30957"/>
                    </a:lnTo>
                    <a:lnTo>
                      <a:pt x="114500" y="30972"/>
                    </a:lnTo>
                    <a:lnTo>
                      <a:pt x="115828" y="30808"/>
                    </a:lnTo>
                    <a:lnTo>
                      <a:pt x="117111" y="30464"/>
                    </a:lnTo>
                    <a:lnTo>
                      <a:pt x="118334" y="29927"/>
                    </a:lnTo>
                    <a:lnTo>
                      <a:pt x="118916" y="29584"/>
                    </a:lnTo>
                    <a:lnTo>
                      <a:pt x="119378" y="29286"/>
                    </a:lnTo>
                    <a:lnTo>
                      <a:pt x="120259" y="28600"/>
                    </a:lnTo>
                    <a:lnTo>
                      <a:pt x="121064" y="27824"/>
                    </a:lnTo>
                    <a:lnTo>
                      <a:pt x="121795" y="26973"/>
                    </a:lnTo>
                    <a:lnTo>
                      <a:pt x="122123" y="26526"/>
                    </a:lnTo>
                    <a:lnTo>
                      <a:pt x="118722" y="24258"/>
                    </a:lnTo>
                    <a:lnTo>
                      <a:pt x="118498" y="24601"/>
                    </a:lnTo>
                    <a:lnTo>
                      <a:pt x="117991" y="25213"/>
                    </a:lnTo>
                    <a:lnTo>
                      <a:pt x="117439" y="25720"/>
                    </a:lnTo>
                    <a:lnTo>
                      <a:pt x="116872" y="26153"/>
                    </a:lnTo>
                    <a:lnTo>
                      <a:pt x="116260" y="26496"/>
                    </a:lnTo>
                    <a:lnTo>
                      <a:pt x="115604" y="26765"/>
                    </a:lnTo>
                    <a:lnTo>
                      <a:pt x="114918" y="26929"/>
                    </a:lnTo>
                    <a:lnTo>
                      <a:pt x="114202" y="27018"/>
                    </a:lnTo>
                    <a:lnTo>
                      <a:pt x="113829" y="27033"/>
                    </a:lnTo>
                    <a:lnTo>
                      <a:pt x="113426" y="27018"/>
                    </a:lnTo>
                    <a:lnTo>
                      <a:pt x="112650" y="26929"/>
                    </a:lnTo>
                    <a:lnTo>
                      <a:pt x="111949" y="26735"/>
                    </a:lnTo>
                    <a:lnTo>
                      <a:pt x="111278" y="26451"/>
                    </a:lnTo>
                    <a:lnTo>
                      <a:pt x="110681" y="26078"/>
                    </a:lnTo>
                    <a:lnTo>
                      <a:pt x="110129" y="25601"/>
                    </a:lnTo>
                    <a:lnTo>
                      <a:pt x="109637" y="25034"/>
                    </a:lnTo>
                    <a:lnTo>
                      <a:pt x="109189" y="24378"/>
                    </a:lnTo>
                    <a:lnTo>
                      <a:pt x="108995" y="24005"/>
                    </a:lnTo>
                    <a:lnTo>
                      <a:pt x="122332" y="18470"/>
                    </a:lnTo>
                    <a:lnTo>
                      <a:pt x="121885" y="17336"/>
                    </a:lnTo>
                    <a:lnTo>
                      <a:pt x="121661" y="16829"/>
                    </a:lnTo>
                    <a:lnTo>
                      <a:pt x="121184" y="15844"/>
                    </a:lnTo>
                    <a:lnTo>
                      <a:pt x="120900" y="15367"/>
                    </a:lnTo>
                    <a:lnTo>
                      <a:pt x="120527" y="14830"/>
                    </a:lnTo>
                    <a:lnTo>
                      <a:pt x="119722" y="13830"/>
                    </a:lnTo>
                    <a:lnTo>
                      <a:pt x="119274" y="13353"/>
                    </a:lnTo>
                    <a:lnTo>
                      <a:pt x="118991" y="13084"/>
                    </a:lnTo>
                    <a:lnTo>
                      <a:pt x="118379" y="12607"/>
                    </a:lnTo>
                    <a:lnTo>
                      <a:pt x="117737" y="12174"/>
                    </a:lnTo>
                    <a:lnTo>
                      <a:pt x="117051" y="11816"/>
                    </a:lnTo>
                    <a:lnTo>
                      <a:pt x="116693" y="11667"/>
                    </a:lnTo>
                    <a:lnTo>
                      <a:pt x="116290" y="11503"/>
                    </a:lnTo>
                    <a:lnTo>
                      <a:pt x="115470" y="11249"/>
                    </a:lnTo>
                    <a:lnTo>
                      <a:pt x="114634" y="11085"/>
                    </a:lnTo>
                    <a:lnTo>
                      <a:pt x="113769" y="11011"/>
                    </a:lnTo>
                    <a:close/>
                    <a:moveTo>
                      <a:pt x="84872" y="11026"/>
                    </a:moveTo>
                    <a:lnTo>
                      <a:pt x="84394" y="11040"/>
                    </a:lnTo>
                    <a:lnTo>
                      <a:pt x="83469" y="11130"/>
                    </a:lnTo>
                    <a:lnTo>
                      <a:pt x="82574" y="11309"/>
                    </a:lnTo>
                    <a:lnTo>
                      <a:pt x="81709" y="11578"/>
                    </a:lnTo>
                    <a:lnTo>
                      <a:pt x="80874" y="11950"/>
                    </a:lnTo>
                    <a:lnTo>
                      <a:pt x="80083" y="12398"/>
                    </a:lnTo>
                    <a:lnTo>
                      <a:pt x="79292" y="12950"/>
                    </a:lnTo>
                    <a:lnTo>
                      <a:pt x="78546" y="13592"/>
                    </a:lnTo>
                    <a:lnTo>
                      <a:pt x="78188" y="13950"/>
                    </a:lnTo>
                    <a:lnTo>
                      <a:pt x="77845" y="14308"/>
                    </a:lnTo>
                    <a:lnTo>
                      <a:pt x="77219" y="15068"/>
                    </a:lnTo>
                    <a:lnTo>
                      <a:pt x="76682" y="15874"/>
                    </a:lnTo>
                    <a:lnTo>
                      <a:pt x="76234" y="16739"/>
                    </a:lnTo>
                    <a:lnTo>
                      <a:pt x="75861" y="17634"/>
                    </a:lnTo>
                    <a:lnTo>
                      <a:pt x="75592" y="18574"/>
                    </a:lnTo>
                    <a:lnTo>
                      <a:pt x="75399" y="19529"/>
                    </a:lnTo>
                    <a:lnTo>
                      <a:pt x="75324" y="20514"/>
                    </a:lnTo>
                    <a:lnTo>
                      <a:pt x="75324" y="21006"/>
                    </a:lnTo>
                    <a:lnTo>
                      <a:pt x="75324" y="21498"/>
                    </a:lnTo>
                    <a:lnTo>
                      <a:pt x="75399" y="22483"/>
                    </a:lnTo>
                    <a:lnTo>
                      <a:pt x="75578" y="23438"/>
                    </a:lnTo>
                    <a:lnTo>
                      <a:pt x="75861" y="24363"/>
                    </a:lnTo>
                    <a:lnTo>
                      <a:pt x="76219" y="25258"/>
                    </a:lnTo>
                    <a:lnTo>
                      <a:pt x="76682" y="26123"/>
                    </a:lnTo>
                    <a:lnTo>
                      <a:pt x="77219" y="26929"/>
                    </a:lnTo>
                    <a:lnTo>
                      <a:pt x="77845" y="27675"/>
                    </a:lnTo>
                    <a:lnTo>
                      <a:pt x="78188" y="28033"/>
                    </a:lnTo>
                    <a:lnTo>
                      <a:pt x="78546" y="28391"/>
                    </a:lnTo>
                    <a:lnTo>
                      <a:pt x="79292" y="29032"/>
                    </a:lnTo>
                    <a:lnTo>
                      <a:pt x="80068" y="29569"/>
                    </a:lnTo>
                    <a:lnTo>
                      <a:pt x="80874" y="30032"/>
                    </a:lnTo>
                    <a:lnTo>
                      <a:pt x="81709" y="30390"/>
                    </a:lnTo>
                    <a:lnTo>
                      <a:pt x="82574" y="30658"/>
                    </a:lnTo>
                    <a:lnTo>
                      <a:pt x="83469" y="30837"/>
                    </a:lnTo>
                    <a:lnTo>
                      <a:pt x="84394" y="30927"/>
                    </a:lnTo>
                    <a:lnTo>
                      <a:pt x="84872" y="30942"/>
                    </a:lnTo>
                    <a:lnTo>
                      <a:pt x="85290" y="30942"/>
                    </a:lnTo>
                    <a:lnTo>
                      <a:pt x="86095" y="30867"/>
                    </a:lnTo>
                    <a:lnTo>
                      <a:pt x="86841" y="30733"/>
                    </a:lnTo>
                    <a:lnTo>
                      <a:pt x="87542" y="30509"/>
                    </a:lnTo>
                    <a:lnTo>
                      <a:pt x="88199" y="30241"/>
                    </a:lnTo>
                    <a:lnTo>
                      <a:pt x="88810" y="29883"/>
                    </a:lnTo>
                    <a:lnTo>
                      <a:pt x="89362" y="29465"/>
                    </a:lnTo>
                    <a:lnTo>
                      <a:pt x="89870" y="28958"/>
                    </a:lnTo>
                    <a:lnTo>
                      <a:pt x="90108" y="28689"/>
                    </a:lnTo>
                    <a:lnTo>
                      <a:pt x="90257" y="28689"/>
                    </a:lnTo>
                    <a:lnTo>
                      <a:pt x="90257" y="30121"/>
                    </a:lnTo>
                    <a:lnTo>
                      <a:pt x="90242" y="30822"/>
                    </a:lnTo>
                    <a:lnTo>
                      <a:pt x="90078" y="32076"/>
                    </a:lnTo>
                    <a:lnTo>
                      <a:pt x="89735" y="33165"/>
                    </a:lnTo>
                    <a:lnTo>
                      <a:pt x="89198" y="34090"/>
                    </a:lnTo>
                    <a:lnTo>
                      <a:pt x="88855" y="34477"/>
                    </a:lnTo>
                    <a:lnTo>
                      <a:pt x="88482" y="34850"/>
                    </a:lnTo>
                    <a:lnTo>
                      <a:pt x="87647" y="35417"/>
                    </a:lnTo>
                    <a:lnTo>
                      <a:pt x="86662" y="35790"/>
                    </a:lnTo>
                    <a:lnTo>
                      <a:pt x="85543" y="35984"/>
                    </a:lnTo>
                    <a:lnTo>
                      <a:pt x="84946" y="35999"/>
                    </a:lnTo>
                    <a:lnTo>
                      <a:pt x="84514" y="35984"/>
                    </a:lnTo>
                    <a:lnTo>
                      <a:pt x="83678" y="35865"/>
                    </a:lnTo>
                    <a:lnTo>
                      <a:pt x="82873" y="35596"/>
                    </a:lnTo>
                    <a:lnTo>
                      <a:pt x="82142" y="35194"/>
                    </a:lnTo>
                    <a:lnTo>
                      <a:pt x="81814" y="34940"/>
                    </a:lnTo>
                    <a:lnTo>
                      <a:pt x="81500" y="34671"/>
                    </a:lnTo>
                    <a:lnTo>
                      <a:pt x="80948" y="34105"/>
                    </a:lnTo>
                    <a:lnTo>
                      <a:pt x="80486" y="33478"/>
                    </a:lnTo>
                    <a:lnTo>
                      <a:pt x="80083" y="32792"/>
                    </a:lnTo>
                    <a:lnTo>
                      <a:pt x="79919" y="32434"/>
                    </a:lnTo>
                    <a:lnTo>
                      <a:pt x="76100" y="34015"/>
                    </a:lnTo>
                    <a:lnTo>
                      <a:pt x="76383" y="34627"/>
                    </a:lnTo>
                    <a:lnTo>
                      <a:pt x="77054" y="35760"/>
                    </a:lnTo>
                    <a:lnTo>
                      <a:pt x="77875" y="36805"/>
                    </a:lnTo>
                    <a:lnTo>
                      <a:pt x="78815" y="37730"/>
                    </a:lnTo>
                    <a:lnTo>
                      <a:pt x="79352" y="38147"/>
                    </a:lnTo>
                    <a:lnTo>
                      <a:pt x="79919" y="38565"/>
                    </a:lnTo>
                    <a:lnTo>
                      <a:pt x="81187" y="39222"/>
                    </a:lnTo>
                    <a:lnTo>
                      <a:pt x="82589" y="39669"/>
                    </a:lnTo>
                    <a:lnTo>
                      <a:pt x="84111" y="39893"/>
                    </a:lnTo>
                    <a:lnTo>
                      <a:pt x="84946" y="39908"/>
                    </a:lnTo>
                    <a:lnTo>
                      <a:pt x="85454" y="39908"/>
                    </a:lnTo>
                    <a:lnTo>
                      <a:pt x="86438" y="39818"/>
                    </a:lnTo>
                    <a:lnTo>
                      <a:pt x="87393" y="39669"/>
                    </a:lnTo>
                    <a:lnTo>
                      <a:pt x="88288" y="39416"/>
                    </a:lnTo>
                    <a:lnTo>
                      <a:pt x="89139" y="39102"/>
                    </a:lnTo>
                    <a:lnTo>
                      <a:pt x="89944" y="38699"/>
                    </a:lnTo>
                    <a:lnTo>
                      <a:pt x="90705" y="38207"/>
                    </a:lnTo>
                    <a:lnTo>
                      <a:pt x="91406" y="37640"/>
                    </a:lnTo>
                    <a:lnTo>
                      <a:pt x="91749" y="37327"/>
                    </a:lnTo>
                    <a:lnTo>
                      <a:pt x="92077" y="36984"/>
                    </a:lnTo>
                    <a:lnTo>
                      <a:pt x="92659" y="36268"/>
                    </a:lnTo>
                    <a:lnTo>
                      <a:pt x="93152" y="35447"/>
                    </a:lnTo>
                    <a:lnTo>
                      <a:pt x="93569" y="34567"/>
                    </a:lnTo>
                    <a:lnTo>
                      <a:pt x="93898" y="33582"/>
                    </a:lnTo>
                    <a:lnTo>
                      <a:pt x="94151" y="32523"/>
                    </a:lnTo>
                    <a:lnTo>
                      <a:pt x="94315" y="31389"/>
                    </a:lnTo>
                    <a:lnTo>
                      <a:pt x="94405" y="30166"/>
                    </a:lnTo>
                    <a:lnTo>
                      <a:pt x="94420" y="29525"/>
                    </a:lnTo>
                    <a:lnTo>
                      <a:pt x="94420" y="11622"/>
                    </a:lnTo>
                    <a:lnTo>
                      <a:pt x="90257" y="11622"/>
                    </a:lnTo>
                    <a:lnTo>
                      <a:pt x="90257" y="13248"/>
                    </a:lnTo>
                    <a:lnTo>
                      <a:pt x="90108" y="13248"/>
                    </a:lnTo>
                    <a:lnTo>
                      <a:pt x="89870" y="12995"/>
                    </a:lnTo>
                    <a:lnTo>
                      <a:pt x="89377" y="12547"/>
                    </a:lnTo>
                    <a:lnTo>
                      <a:pt x="88840" y="12144"/>
                    </a:lnTo>
                    <a:lnTo>
                      <a:pt x="88258" y="11801"/>
                    </a:lnTo>
                    <a:lnTo>
                      <a:pt x="87945" y="11667"/>
                    </a:lnTo>
                    <a:lnTo>
                      <a:pt x="87572" y="11503"/>
                    </a:lnTo>
                    <a:lnTo>
                      <a:pt x="86826" y="11264"/>
                    </a:lnTo>
                    <a:lnTo>
                      <a:pt x="86050" y="11100"/>
                    </a:lnTo>
                    <a:lnTo>
                      <a:pt x="85260" y="11026"/>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16"/>
              <p:cNvGrpSpPr/>
              <p:nvPr/>
            </p:nvGrpSpPr>
            <p:grpSpPr>
              <a:xfrm>
                <a:off x="2430468" y="2536041"/>
                <a:ext cx="644676" cy="193720"/>
                <a:chOff x="2430468" y="2536041"/>
                <a:chExt cx="644676" cy="193720"/>
              </a:xfrm>
            </p:grpSpPr>
            <p:sp>
              <p:nvSpPr>
                <p:cNvPr id="108" name="Google Shape;108;p16"/>
                <p:cNvSpPr/>
                <p:nvPr/>
              </p:nvSpPr>
              <p:spPr>
                <a:xfrm>
                  <a:off x="2430468" y="2536041"/>
                  <a:ext cx="169523" cy="193515"/>
                </a:xfrm>
                <a:custGeom>
                  <a:rect b="b" l="l" r="r" t="t"/>
                  <a:pathLst>
                    <a:path extrusionOk="0" h="28271" w="24766">
                      <a:moveTo>
                        <a:pt x="14069" y="0"/>
                      </a:moveTo>
                      <a:lnTo>
                        <a:pt x="13323" y="15"/>
                      </a:lnTo>
                      <a:lnTo>
                        <a:pt x="11891" y="149"/>
                      </a:lnTo>
                      <a:lnTo>
                        <a:pt x="10518" y="403"/>
                      </a:lnTo>
                      <a:lnTo>
                        <a:pt x="9205" y="776"/>
                      </a:lnTo>
                      <a:lnTo>
                        <a:pt x="7952" y="1283"/>
                      </a:lnTo>
                      <a:lnTo>
                        <a:pt x="6759" y="1910"/>
                      </a:lnTo>
                      <a:lnTo>
                        <a:pt x="5625" y="2670"/>
                      </a:lnTo>
                      <a:lnTo>
                        <a:pt x="4566" y="3551"/>
                      </a:lnTo>
                      <a:lnTo>
                        <a:pt x="4059" y="4058"/>
                      </a:lnTo>
                      <a:lnTo>
                        <a:pt x="3551" y="4565"/>
                      </a:lnTo>
                      <a:lnTo>
                        <a:pt x="2671" y="5639"/>
                      </a:lnTo>
                      <a:lnTo>
                        <a:pt x="1910" y="6773"/>
                      </a:lnTo>
                      <a:lnTo>
                        <a:pt x="1284" y="7967"/>
                      </a:lnTo>
                      <a:lnTo>
                        <a:pt x="776" y="9235"/>
                      </a:lnTo>
                      <a:lnTo>
                        <a:pt x="389" y="10562"/>
                      </a:lnTo>
                      <a:lnTo>
                        <a:pt x="135" y="11935"/>
                      </a:lnTo>
                      <a:lnTo>
                        <a:pt x="16" y="13382"/>
                      </a:lnTo>
                      <a:lnTo>
                        <a:pt x="1" y="14143"/>
                      </a:lnTo>
                      <a:lnTo>
                        <a:pt x="16" y="14889"/>
                      </a:lnTo>
                      <a:lnTo>
                        <a:pt x="150" y="16336"/>
                      </a:lnTo>
                      <a:lnTo>
                        <a:pt x="403" y="17723"/>
                      </a:lnTo>
                      <a:lnTo>
                        <a:pt x="776" y="19051"/>
                      </a:lnTo>
                      <a:lnTo>
                        <a:pt x="1284" y="20319"/>
                      </a:lnTo>
                      <a:lnTo>
                        <a:pt x="1910" y="21513"/>
                      </a:lnTo>
                      <a:lnTo>
                        <a:pt x="2671" y="22646"/>
                      </a:lnTo>
                      <a:lnTo>
                        <a:pt x="3551" y="23721"/>
                      </a:lnTo>
                      <a:lnTo>
                        <a:pt x="4059" y="24228"/>
                      </a:lnTo>
                      <a:lnTo>
                        <a:pt x="4566" y="24720"/>
                      </a:lnTo>
                      <a:lnTo>
                        <a:pt x="5640" y="25615"/>
                      </a:lnTo>
                      <a:lnTo>
                        <a:pt x="6774" y="26376"/>
                      </a:lnTo>
                      <a:lnTo>
                        <a:pt x="7967" y="27003"/>
                      </a:lnTo>
                      <a:lnTo>
                        <a:pt x="9220" y="27510"/>
                      </a:lnTo>
                      <a:lnTo>
                        <a:pt x="10518" y="27883"/>
                      </a:lnTo>
                      <a:lnTo>
                        <a:pt x="11891" y="28136"/>
                      </a:lnTo>
                      <a:lnTo>
                        <a:pt x="13323" y="28271"/>
                      </a:lnTo>
                      <a:lnTo>
                        <a:pt x="14860" y="28271"/>
                      </a:lnTo>
                      <a:lnTo>
                        <a:pt x="16411" y="28107"/>
                      </a:lnTo>
                      <a:lnTo>
                        <a:pt x="17933" y="27763"/>
                      </a:lnTo>
                      <a:lnTo>
                        <a:pt x="19410" y="27256"/>
                      </a:lnTo>
                      <a:lnTo>
                        <a:pt x="20126" y="26928"/>
                      </a:lnTo>
                      <a:lnTo>
                        <a:pt x="20797" y="26615"/>
                      </a:lnTo>
                      <a:lnTo>
                        <a:pt x="22050" y="25869"/>
                      </a:lnTo>
                      <a:lnTo>
                        <a:pt x="23214" y="24974"/>
                      </a:lnTo>
                      <a:lnTo>
                        <a:pt x="24288" y="23959"/>
                      </a:lnTo>
                      <a:lnTo>
                        <a:pt x="24765" y="23407"/>
                      </a:lnTo>
                      <a:lnTo>
                        <a:pt x="22349" y="20990"/>
                      </a:lnTo>
                      <a:lnTo>
                        <a:pt x="21916" y="21468"/>
                      </a:lnTo>
                      <a:lnTo>
                        <a:pt x="21021" y="22333"/>
                      </a:lnTo>
                      <a:lnTo>
                        <a:pt x="20066" y="23064"/>
                      </a:lnTo>
                      <a:lnTo>
                        <a:pt x="19082" y="23676"/>
                      </a:lnTo>
                      <a:lnTo>
                        <a:pt x="18037" y="24168"/>
                      </a:lnTo>
                      <a:lnTo>
                        <a:pt x="16948" y="24541"/>
                      </a:lnTo>
                      <a:lnTo>
                        <a:pt x="15829" y="24780"/>
                      </a:lnTo>
                      <a:lnTo>
                        <a:pt x="14651" y="24914"/>
                      </a:lnTo>
                      <a:lnTo>
                        <a:pt x="13517" y="24914"/>
                      </a:lnTo>
                      <a:lnTo>
                        <a:pt x="12488" y="24839"/>
                      </a:lnTo>
                      <a:lnTo>
                        <a:pt x="11473" y="24645"/>
                      </a:lnTo>
                      <a:lnTo>
                        <a:pt x="10488" y="24377"/>
                      </a:lnTo>
                      <a:lnTo>
                        <a:pt x="9534" y="23989"/>
                      </a:lnTo>
                      <a:lnTo>
                        <a:pt x="8624" y="23512"/>
                      </a:lnTo>
                      <a:lnTo>
                        <a:pt x="7773" y="22945"/>
                      </a:lnTo>
                      <a:lnTo>
                        <a:pt x="6968" y="22303"/>
                      </a:lnTo>
                      <a:lnTo>
                        <a:pt x="6595" y="21930"/>
                      </a:lnTo>
                      <a:lnTo>
                        <a:pt x="6207" y="21557"/>
                      </a:lnTo>
                      <a:lnTo>
                        <a:pt x="5550" y="20752"/>
                      </a:lnTo>
                      <a:lnTo>
                        <a:pt x="4983" y="19886"/>
                      </a:lnTo>
                      <a:lnTo>
                        <a:pt x="4506" y="18976"/>
                      </a:lnTo>
                      <a:lnTo>
                        <a:pt x="4118" y="17992"/>
                      </a:lnTo>
                      <a:lnTo>
                        <a:pt x="3835" y="16962"/>
                      </a:lnTo>
                      <a:lnTo>
                        <a:pt x="3656" y="15873"/>
                      </a:lnTo>
                      <a:lnTo>
                        <a:pt x="3551" y="14725"/>
                      </a:lnTo>
                      <a:lnTo>
                        <a:pt x="3551" y="14128"/>
                      </a:lnTo>
                      <a:lnTo>
                        <a:pt x="3551" y="13516"/>
                      </a:lnTo>
                      <a:lnTo>
                        <a:pt x="3656" y="12368"/>
                      </a:lnTo>
                      <a:lnTo>
                        <a:pt x="3835" y="11278"/>
                      </a:lnTo>
                      <a:lnTo>
                        <a:pt x="4118" y="10249"/>
                      </a:lnTo>
                      <a:lnTo>
                        <a:pt x="4506" y="9264"/>
                      </a:lnTo>
                      <a:lnTo>
                        <a:pt x="4983" y="8354"/>
                      </a:lnTo>
                      <a:lnTo>
                        <a:pt x="5550" y="7489"/>
                      </a:lnTo>
                      <a:lnTo>
                        <a:pt x="6207" y="6684"/>
                      </a:lnTo>
                      <a:lnTo>
                        <a:pt x="6595" y="6311"/>
                      </a:lnTo>
                      <a:lnTo>
                        <a:pt x="6968" y="5938"/>
                      </a:lnTo>
                      <a:lnTo>
                        <a:pt x="7773" y="5296"/>
                      </a:lnTo>
                      <a:lnTo>
                        <a:pt x="8624" y="4729"/>
                      </a:lnTo>
                      <a:lnTo>
                        <a:pt x="9534" y="4252"/>
                      </a:lnTo>
                      <a:lnTo>
                        <a:pt x="10488" y="3864"/>
                      </a:lnTo>
                      <a:lnTo>
                        <a:pt x="11473" y="3595"/>
                      </a:lnTo>
                      <a:lnTo>
                        <a:pt x="12488" y="3401"/>
                      </a:lnTo>
                      <a:lnTo>
                        <a:pt x="13517" y="3327"/>
                      </a:lnTo>
                      <a:lnTo>
                        <a:pt x="14636" y="3327"/>
                      </a:lnTo>
                      <a:lnTo>
                        <a:pt x="15755" y="3446"/>
                      </a:lnTo>
                      <a:lnTo>
                        <a:pt x="16829" y="3655"/>
                      </a:lnTo>
                      <a:lnTo>
                        <a:pt x="17828" y="3968"/>
                      </a:lnTo>
                      <a:lnTo>
                        <a:pt x="18768" y="4401"/>
                      </a:lnTo>
                      <a:lnTo>
                        <a:pt x="19648" y="4938"/>
                      </a:lnTo>
                      <a:lnTo>
                        <a:pt x="20454" y="5580"/>
                      </a:lnTo>
                      <a:lnTo>
                        <a:pt x="21215" y="6340"/>
                      </a:lnTo>
                      <a:lnTo>
                        <a:pt x="21558" y="6758"/>
                      </a:lnTo>
                      <a:lnTo>
                        <a:pt x="23990" y="4401"/>
                      </a:lnTo>
                      <a:lnTo>
                        <a:pt x="23497" y="3864"/>
                      </a:lnTo>
                      <a:lnTo>
                        <a:pt x="22483" y="2909"/>
                      </a:lnTo>
                      <a:lnTo>
                        <a:pt x="21394" y="2074"/>
                      </a:lnTo>
                      <a:lnTo>
                        <a:pt x="20215" y="1387"/>
                      </a:lnTo>
                      <a:lnTo>
                        <a:pt x="18977" y="835"/>
                      </a:lnTo>
                      <a:lnTo>
                        <a:pt x="17664" y="433"/>
                      </a:lnTo>
                      <a:lnTo>
                        <a:pt x="16277" y="149"/>
                      </a:lnTo>
                      <a:lnTo>
                        <a:pt x="14830" y="15"/>
                      </a:lnTo>
                      <a:lnTo>
                        <a:pt x="14069"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2621430" y="2540429"/>
                  <a:ext cx="23800" cy="185041"/>
                </a:xfrm>
                <a:custGeom>
                  <a:rect b="b" l="l" r="r" t="t"/>
                  <a:pathLst>
                    <a:path extrusionOk="0" h="27033" w="3477">
                      <a:moveTo>
                        <a:pt x="0" y="1"/>
                      </a:moveTo>
                      <a:lnTo>
                        <a:pt x="0" y="27033"/>
                      </a:lnTo>
                      <a:lnTo>
                        <a:pt x="3476" y="27033"/>
                      </a:lnTo>
                      <a:lnTo>
                        <a:pt x="3476"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2665546" y="2594655"/>
                  <a:ext cx="130411" cy="135107"/>
                </a:xfrm>
                <a:custGeom>
                  <a:rect b="b" l="l" r="r" t="t"/>
                  <a:pathLst>
                    <a:path extrusionOk="0" h="19738" w="19052">
                      <a:moveTo>
                        <a:pt x="9101" y="3193"/>
                      </a:moveTo>
                      <a:lnTo>
                        <a:pt x="10219" y="3223"/>
                      </a:lnTo>
                      <a:lnTo>
                        <a:pt x="11308" y="3461"/>
                      </a:lnTo>
                      <a:lnTo>
                        <a:pt x="12353" y="3924"/>
                      </a:lnTo>
                      <a:lnTo>
                        <a:pt x="13308" y="4595"/>
                      </a:lnTo>
                      <a:lnTo>
                        <a:pt x="13740" y="5013"/>
                      </a:lnTo>
                      <a:lnTo>
                        <a:pt x="14173" y="5490"/>
                      </a:lnTo>
                      <a:lnTo>
                        <a:pt x="14829" y="6550"/>
                      </a:lnTo>
                      <a:lnTo>
                        <a:pt x="15292" y="7758"/>
                      </a:lnTo>
                      <a:lnTo>
                        <a:pt x="15516" y="9116"/>
                      </a:lnTo>
                      <a:lnTo>
                        <a:pt x="15530" y="9861"/>
                      </a:lnTo>
                      <a:lnTo>
                        <a:pt x="15516" y="10607"/>
                      </a:lnTo>
                      <a:lnTo>
                        <a:pt x="15292" y="11965"/>
                      </a:lnTo>
                      <a:lnTo>
                        <a:pt x="14844" y="13173"/>
                      </a:lnTo>
                      <a:lnTo>
                        <a:pt x="14173" y="14248"/>
                      </a:lnTo>
                      <a:lnTo>
                        <a:pt x="13740" y="14710"/>
                      </a:lnTo>
                      <a:lnTo>
                        <a:pt x="13516" y="14934"/>
                      </a:lnTo>
                      <a:lnTo>
                        <a:pt x="13069" y="15337"/>
                      </a:lnTo>
                      <a:lnTo>
                        <a:pt x="12069" y="15948"/>
                      </a:lnTo>
                      <a:lnTo>
                        <a:pt x="11010" y="16351"/>
                      </a:lnTo>
                      <a:lnTo>
                        <a:pt x="9891" y="16530"/>
                      </a:lnTo>
                      <a:lnTo>
                        <a:pt x="8772" y="16500"/>
                      </a:lnTo>
                      <a:lnTo>
                        <a:pt x="7668" y="16262"/>
                      </a:lnTo>
                      <a:lnTo>
                        <a:pt x="6639" y="15799"/>
                      </a:lnTo>
                      <a:lnTo>
                        <a:pt x="5684" y="15143"/>
                      </a:lnTo>
                      <a:lnTo>
                        <a:pt x="5252" y="14710"/>
                      </a:lnTo>
                      <a:lnTo>
                        <a:pt x="4819" y="14248"/>
                      </a:lnTo>
                      <a:lnTo>
                        <a:pt x="4148" y="13173"/>
                      </a:lnTo>
                      <a:lnTo>
                        <a:pt x="3700" y="11965"/>
                      </a:lnTo>
                      <a:lnTo>
                        <a:pt x="3476" y="10607"/>
                      </a:lnTo>
                      <a:lnTo>
                        <a:pt x="3461" y="9861"/>
                      </a:lnTo>
                      <a:lnTo>
                        <a:pt x="3476" y="9116"/>
                      </a:lnTo>
                      <a:lnTo>
                        <a:pt x="3700" y="7758"/>
                      </a:lnTo>
                      <a:lnTo>
                        <a:pt x="4148" y="6550"/>
                      </a:lnTo>
                      <a:lnTo>
                        <a:pt x="4819" y="5490"/>
                      </a:lnTo>
                      <a:lnTo>
                        <a:pt x="5252" y="5013"/>
                      </a:lnTo>
                      <a:lnTo>
                        <a:pt x="5475" y="4789"/>
                      </a:lnTo>
                      <a:lnTo>
                        <a:pt x="5923" y="4401"/>
                      </a:lnTo>
                      <a:lnTo>
                        <a:pt x="6922" y="3775"/>
                      </a:lnTo>
                      <a:lnTo>
                        <a:pt x="7982" y="3372"/>
                      </a:lnTo>
                      <a:lnTo>
                        <a:pt x="9101" y="3193"/>
                      </a:lnTo>
                      <a:close/>
                      <a:moveTo>
                        <a:pt x="9011" y="0"/>
                      </a:moveTo>
                      <a:lnTo>
                        <a:pt x="8011" y="90"/>
                      </a:lnTo>
                      <a:lnTo>
                        <a:pt x="7057" y="269"/>
                      </a:lnTo>
                      <a:lnTo>
                        <a:pt x="6162" y="537"/>
                      </a:lnTo>
                      <a:lnTo>
                        <a:pt x="5311" y="880"/>
                      </a:lnTo>
                      <a:lnTo>
                        <a:pt x="4491" y="1328"/>
                      </a:lnTo>
                      <a:lnTo>
                        <a:pt x="3730" y="1850"/>
                      </a:lnTo>
                      <a:lnTo>
                        <a:pt x="3014" y="2477"/>
                      </a:lnTo>
                      <a:lnTo>
                        <a:pt x="2686" y="2820"/>
                      </a:lnTo>
                      <a:lnTo>
                        <a:pt x="2357" y="3178"/>
                      </a:lnTo>
                      <a:lnTo>
                        <a:pt x="1776" y="3924"/>
                      </a:lnTo>
                      <a:lnTo>
                        <a:pt x="1268" y="4715"/>
                      </a:lnTo>
                      <a:lnTo>
                        <a:pt x="851" y="5550"/>
                      </a:lnTo>
                      <a:lnTo>
                        <a:pt x="507" y="6430"/>
                      </a:lnTo>
                      <a:lnTo>
                        <a:pt x="254" y="7355"/>
                      </a:lnTo>
                      <a:lnTo>
                        <a:pt x="90" y="8325"/>
                      </a:lnTo>
                      <a:lnTo>
                        <a:pt x="0" y="9339"/>
                      </a:lnTo>
                      <a:lnTo>
                        <a:pt x="0" y="9861"/>
                      </a:lnTo>
                      <a:lnTo>
                        <a:pt x="0" y="10399"/>
                      </a:lnTo>
                      <a:lnTo>
                        <a:pt x="90" y="11413"/>
                      </a:lnTo>
                      <a:lnTo>
                        <a:pt x="254" y="12383"/>
                      </a:lnTo>
                      <a:lnTo>
                        <a:pt x="507" y="13308"/>
                      </a:lnTo>
                      <a:lnTo>
                        <a:pt x="836" y="14188"/>
                      </a:lnTo>
                      <a:lnTo>
                        <a:pt x="1253" y="15023"/>
                      </a:lnTo>
                      <a:lnTo>
                        <a:pt x="1761" y="15814"/>
                      </a:lnTo>
                      <a:lnTo>
                        <a:pt x="2342" y="16560"/>
                      </a:lnTo>
                      <a:lnTo>
                        <a:pt x="2686" y="16918"/>
                      </a:lnTo>
                      <a:lnTo>
                        <a:pt x="3014" y="17261"/>
                      </a:lnTo>
                      <a:lnTo>
                        <a:pt x="3730" y="17873"/>
                      </a:lnTo>
                      <a:lnTo>
                        <a:pt x="4491" y="18410"/>
                      </a:lnTo>
                      <a:lnTo>
                        <a:pt x="5311" y="18842"/>
                      </a:lnTo>
                      <a:lnTo>
                        <a:pt x="6162" y="19200"/>
                      </a:lnTo>
                      <a:lnTo>
                        <a:pt x="7057" y="19454"/>
                      </a:lnTo>
                      <a:lnTo>
                        <a:pt x="8011" y="19633"/>
                      </a:lnTo>
                      <a:lnTo>
                        <a:pt x="9011" y="19723"/>
                      </a:lnTo>
                      <a:lnTo>
                        <a:pt x="9518" y="19738"/>
                      </a:lnTo>
                      <a:lnTo>
                        <a:pt x="10040" y="19723"/>
                      </a:lnTo>
                      <a:lnTo>
                        <a:pt x="11040" y="19633"/>
                      </a:lnTo>
                      <a:lnTo>
                        <a:pt x="11980" y="19454"/>
                      </a:lnTo>
                      <a:lnTo>
                        <a:pt x="12890" y="19200"/>
                      </a:lnTo>
                      <a:lnTo>
                        <a:pt x="13740" y="18842"/>
                      </a:lnTo>
                      <a:lnTo>
                        <a:pt x="14546" y="18410"/>
                      </a:lnTo>
                      <a:lnTo>
                        <a:pt x="15307" y="17873"/>
                      </a:lnTo>
                      <a:lnTo>
                        <a:pt x="16023" y="17261"/>
                      </a:lnTo>
                      <a:lnTo>
                        <a:pt x="16366" y="16918"/>
                      </a:lnTo>
                      <a:lnTo>
                        <a:pt x="16694" y="16560"/>
                      </a:lnTo>
                      <a:lnTo>
                        <a:pt x="17276" y="15814"/>
                      </a:lnTo>
                      <a:lnTo>
                        <a:pt x="17783" y="15023"/>
                      </a:lnTo>
                      <a:lnTo>
                        <a:pt x="18201" y="14188"/>
                      </a:lnTo>
                      <a:lnTo>
                        <a:pt x="18544" y="13308"/>
                      </a:lnTo>
                      <a:lnTo>
                        <a:pt x="18798" y="12383"/>
                      </a:lnTo>
                      <a:lnTo>
                        <a:pt x="18962" y="11413"/>
                      </a:lnTo>
                      <a:lnTo>
                        <a:pt x="19051" y="10399"/>
                      </a:lnTo>
                      <a:lnTo>
                        <a:pt x="19051" y="9861"/>
                      </a:lnTo>
                      <a:lnTo>
                        <a:pt x="19051" y="9339"/>
                      </a:lnTo>
                      <a:lnTo>
                        <a:pt x="18962" y="8325"/>
                      </a:lnTo>
                      <a:lnTo>
                        <a:pt x="18798" y="7355"/>
                      </a:lnTo>
                      <a:lnTo>
                        <a:pt x="18544" y="6430"/>
                      </a:lnTo>
                      <a:lnTo>
                        <a:pt x="18201" y="5550"/>
                      </a:lnTo>
                      <a:lnTo>
                        <a:pt x="17783" y="4715"/>
                      </a:lnTo>
                      <a:lnTo>
                        <a:pt x="17276" y="3924"/>
                      </a:lnTo>
                      <a:lnTo>
                        <a:pt x="16694" y="3178"/>
                      </a:lnTo>
                      <a:lnTo>
                        <a:pt x="16366" y="2820"/>
                      </a:lnTo>
                      <a:lnTo>
                        <a:pt x="16023" y="2477"/>
                      </a:lnTo>
                      <a:lnTo>
                        <a:pt x="15307" y="1850"/>
                      </a:lnTo>
                      <a:lnTo>
                        <a:pt x="14546" y="1328"/>
                      </a:lnTo>
                      <a:lnTo>
                        <a:pt x="13740" y="880"/>
                      </a:lnTo>
                      <a:lnTo>
                        <a:pt x="12890" y="537"/>
                      </a:lnTo>
                      <a:lnTo>
                        <a:pt x="11980" y="269"/>
                      </a:lnTo>
                      <a:lnTo>
                        <a:pt x="11040" y="90"/>
                      </a:lnTo>
                      <a:lnTo>
                        <a:pt x="10040"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2815349" y="2598741"/>
                  <a:ext cx="112135" cy="130815"/>
                </a:xfrm>
                <a:custGeom>
                  <a:rect b="b" l="l" r="r" t="t"/>
                  <a:pathLst>
                    <a:path extrusionOk="0" h="19111" w="16382">
                      <a:moveTo>
                        <a:pt x="12905" y="0"/>
                      </a:moveTo>
                      <a:lnTo>
                        <a:pt x="12905" y="10204"/>
                      </a:lnTo>
                      <a:lnTo>
                        <a:pt x="12890" y="10741"/>
                      </a:lnTo>
                      <a:lnTo>
                        <a:pt x="12726" y="11816"/>
                      </a:lnTo>
                      <a:lnTo>
                        <a:pt x="12383" y="12830"/>
                      </a:lnTo>
                      <a:lnTo>
                        <a:pt x="11861" y="13770"/>
                      </a:lnTo>
                      <a:lnTo>
                        <a:pt x="11548" y="14217"/>
                      </a:lnTo>
                      <a:lnTo>
                        <a:pt x="11219" y="14620"/>
                      </a:lnTo>
                      <a:lnTo>
                        <a:pt x="10444" y="15262"/>
                      </a:lnTo>
                      <a:lnTo>
                        <a:pt x="9534" y="15709"/>
                      </a:lnTo>
                      <a:lnTo>
                        <a:pt x="8549" y="15933"/>
                      </a:lnTo>
                      <a:lnTo>
                        <a:pt x="8042" y="15948"/>
                      </a:lnTo>
                      <a:lnTo>
                        <a:pt x="7475" y="15933"/>
                      </a:lnTo>
                      <a:lnTo>
                        <a:pt x="6475" y="15769"/>
                      </a:lnTo>
                      <a:lnTo>
                        <a:pt x="5625" y="15441"/>
                      </a:lnTo>
                      <a:lnTo>
                        <a:pt x="4909" y="14963"/>
                      </a:lnTo>
                      <a:lnTo>
                        <a:pt x="4342" y="14322"/>
                      </a:lnTo>
                      <a:lnTo>
                        <a:pt x="3909" y="13516"/>
                      </a:lnTo>
                      <a:lnTo>
                        <a:pt x="3626" y="12547"/>
                      </a:lnTo>
                      <a:lnTo>
                        <a:pt x="3477" y="11413"/>
                      </a:lnTo>
                      <a:lnTo>
                        <a:pt x="3477" y="10786"/>
                      </a:lnTo>
                      <a:lnTo>
                        <a:pt x="3477" y="15"/>
                      </a:lnTo>
                      <a:lnTo>
                        <a:pt x="1" y="15"/>
                      </a:lnTo>
                      <a:lnTo>
                        <a:pt x="1" y="11338"/>
                      </a:lnTo>
                      <a:lnTo>
                        <a:pt x="16" y="12218"/>
                      </a:lnTo>
                      <a:lnTo>
                        <a:pt x="239" y="13800"/>
                      </a:lnTo>
                      <a:lnTo>
                        <a:pt x="687" y="15217"/>
                      </a:lnTo>
                      <a:lnTo>
                        <a:pt x="1179" y="16157"/>
                      </a:lnTo>
                      <a:lnTo>
                        <a:pt x="1567" y="16739"/>
                      </a:lnTo>
                      <a:lnTo>
                        <a:pt x="1791" y="17007"/>
                      </a:lnTo>
                      <a:lnTo>
                        <a:pt x="2015" y="17261"/>
                      </a:lnTo>
                      <a:lnTo>
                        <a:pt x="2522" y="17723"/>
                      </a:lnTo>
                      <a:lnTo>
                        <a:pt x="3074" y="18111"/>
                      </a:lnTo>
                      <a:lnTo>
                        <a:pt x="3671" y="18454"/>
                      </a:lnTo>
                      <a:lnTo>
                        <a:pt x="4327" y="18708"/>
                      </a:lnTo>
                      <a:lnTo>
                        <a:pt x="5043" y="18917"/>
                      </a:lnTo>
                      <a:lnTo>
                        <a:pt x="5804" y="19036"/>
                      </a:lnTo>
                      <a:lnTo>
                        <a:pt x="6625" y="19111"/>
                      </a:lnTo>
                      <a:lnTo>
                        <a:pt x="7505" y="19111"/>
                      </a:lnTo>
                      <a:lnTo>
                        <a:pt x="8385" y="18991"/>
                      </a:lnTo>
                      <a:lnTo>
                        <a:pt x="9250" y="18753"/>
                      </a:lnTo>
                      <a:lnTo>
                        <a:pt x="10086" y="18410"/>
                      </a:lnTo>
                      <a:lnTo>
                        <a:pt x="10488" y="18186"/>
                      </a:lnTo>
                      <a:lnTo>
                        <a:pt x="10847" y="17977"/>
                      </a:lnTo>
                      <a:lnTo>
                        <a:pt x="11533" y="17499"/>
                      </a:lnTo>
                      <a:lnTo>
                        <a:pt x="12144" y="16933"/>
                      </a:lnTo>
                      <a:lnTo>
                        <a:pt x="12667" y="16291"/>
                      </a:lnTo>
                      <a:lnTo>
                        <a:pt x="12905" y="15948"/>
                      </a:lnTo>
                      <a:lnTo>
                        <a:pt x="13054" y="15948"/>
                      </a:lnTo>
                      <a:lnTo>
                        <a:pt x="13054" y="18514"/>
                      </a:lnTo>
                      <a:lnTo>
                        <a:pt x="16381" y="18514"/>
                      </a:lnTo>
                      <a:lnTo>
                        <a:pt x="16366"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a:off x="2947697" y="2540018"/>
                  <a:ext cx="127447" cy="189538"/>
                </a:xfrm>
                <a:custGeom>
                  <a:rect b="b" l="l" r="r" t="t"/>
                  <a:pathLst>
                    <a:path extrusionOk="0" h="27690" w="18619">
                      <a:moveTo>
                        <a:pt x="9071" y="11175"/>
                      </a:moveTo>
                      <a:lnTo>
                        <a:pt x="10160" y="11205"/>
                      </a:lnTo>
                      <a:lnTo>
                        <a:pt x="11219" y="11458"/>
                      </a:lnTo>
                      <a:lnTo>
                        <a:pt x="12233" y="11906"/>
                      </a:lnTo>
                      <a:lnTo>
                        <a:pt x="13158" y="12562"/>
                      </a:lnTo>
                      <a:lnTo>
                        <a:pt x="13561" y="12980"/>
                      </a:lnTo>
                      <a:lnTo>
                        <a:pt x="13964" y="13442"/>
                      </a:lnTo>
                      <a:lnTo>
                        <a:pt x="14605" y="14517"/>
                      </a:lnTo>
                      <a:lnTo>
                        <a:pt x="15038" y="15725"/>
                      </a:lnTo>
                      <a:lnTo>
                        <a:pt x="15262" y="17098"/>
                      </a:lnTo>
                      <a:lnTo>
                        <a:pt x="15277" y="17843"/>
                      </a:lnTo>
                      <a:lnTo>
                        <a:pt x="15262" y="18589"/>
                      </a:lnTo>
                      <a:lnTo>
                        <a:pt x="15038" y="19962"/>
                      </a:lnTo>
                      <a:lnTo>
                        <a:pt x="14605" y="21185"/>
                      </a:lnTo>
                      <a:lnTo>
                        <a:pt x="13964" y="22244"/>
                      </a:lnTo>
                      <a:lnTo>
                        <a:pt x="13561" y="22722"/>
                      </a:lnTo>
                      <a:lnTo>
                        <a:pt x="13143" y="23140"/>
                      </a:lnTo>
                      <a:lnTo>
                        <a:pt x="12189" y="23811"/>
                      </a:lnTo>
                      <a:lnTo>
                        <a:pt x="11129" y="24273"/>
                      </a:lnTo>
                      <a:lnTo>
                        <a:pt x="9981" y="24512"/>
                      </a:lnTo>
                      <a:lnTo>
                        <a:pt x="9384" y="24527"/>
                      </a:lnTo>
                      <a:lnTo>
                        <a:pt x="8787" y="24512"/>
                      </a:lnTo>
                      <a:lnTo>
                        <a:pt x="7653" y="24273"/>
                      </a:lnTo>
                      <a:lnTo>
                        <a:pt x="6579" y="23811"/>
                      </a:lnTo>
                      <a:lnTo>
                        <a:pt x="5639" y="23125"/>
                      </a:lnTo>
                      <a:lnTo>
                        <a:pt x="5222" y="22692"/>
                      </a:lnTo>
                      <a:lnTo>
                        <a:pt x="4804" y="22230"/>
                      </a:lnTo>
                      <a:lnTo>
                        <a:pt x="4162" y="21170"/>
                      </a:lnTo>
                      <a:lnTo>
                        <a:pt x="3730" y="19947"/>
                      </a:lnTo>
                      <a:lnTo>
                        <a:pt x="3506" y="18589"/>
                      </a:lnTo>
                      <a:lnTo>
                        <a:pt x="3491" y="17843"/>
                      </a:lnTo>
                      <a:lnTo>
                        <a:pt x="3506" y="17098"/>
                      </a:lnTo>
                      <a:lnTo>
                        <a:pt x="3730" y="15740"/>
                      </a:lnTo>
                      <a:lnTo>
                        <a:pt x="4162" y="14532"/>
                      </a:lnTo>
                      <a:lnTo>
                        <a:pt x="4804" y="13472"/>
                      </a:lnTo>
                      <a:lnTo>
                        <a:pt x="5222" y="12995"/>
                      </a:lnTo>
                      <a:lnTo>
                        <a:pt x="5371" y="12831"/>
                      </a:lnTo>
                      <a:lnTo>
                        <a:pt x="5550" y="12682"/>
                      </a:lnTo>
                      <a:lnTo>
                        <a:pt x="5983" y="12294"/>
                      </a:lnTo>
                      <a:lnTo>
                        <a:pt x="6952" y="11712"/>
                      </a:lnTo>
                      <a:lnTo>
                        <a:pt x="7982" y="11339"/>
                      </a:lnTo>
                      <a:lnTo>
                        <a:pt x="9071" y="11175"/>
                      </a:lnTo>
                      <a:close/>
                      <a:moveTo>
                        <a:pt x="15143" y="1"/>
                      </a:moveTo>
                      <a:lnTo>
                        <a:pt x="15143" y="8549"/>
                      </a:lnTo>
                      <a:lnTo>
                        <a:pt x="15292" y="11115"/>
                      </a:lnTo>
                      <a:lnTo>
                        <a:pt x="15143" y="11115"/>
                      </a:lnTo>
                      <a:lnTo>
                        <a:pt x="14904" y="10757"/>
                      </a:lnTo>
                      <a:lnTo>
                        <a:pt x="14352" y="10116"/>
                      </a:lnTo>
                      <a:lnTo>
                        <a:pt x="13710" y="9549"/>
                      </a:lnTo>
                      <a:lnTo>
                        <a:pt x="13009" y="9056"/>
                      </a:lnTo>
                      <a:lnTo>
                        <a:pt x="12636" y="8862"/>
                      </a:lnTo>
                      <a:lnTo>
                        <a:pt x="12189" y="8639"/>
                      </a:lnTo>
                      <a:lnTo>
                        <a:pt x="11249" y="8296"/>
                      </a:lnTo>
                      <a:lnTo>
                        <a:pt x="10294" y="8072"/>
                      </a:lnTo>
                      <a:lnTo>
                        <a:pt x="9309" y="7967"/>
                      </a:lnTo>
                      <a:lnTo>
                        <a:pt x="8355" y="7967"/>
                      </a:lnTo>
                      <a:lnTo>
                        <a:pt x="7489" y="8057"/>
                      </a:lnTo>
                      <a:lnTo>
                        <a:pt x="6654" y="8236"/>
                      </a:lnTo>
                      <a:lnTo>
                        <a:pt x="5848" y="8504"/>
                      </a:lnTo>
                      <a:lnTo>
                        <a:pt x="5087" y="8862"/>
                      </a:lnTo>
                      <a:lnTo>
                        <a:pt x="4341" y="9295"/>
                      </a:lnTo>
                      <a:lnTo>
                        <a:pt x="3625" y="9832"/>
                      </a:lnTo>
                      <a:lnTo>
                        <a:pt x="2939" y="10459"/>
                      </a:lnTo>
                      <a:lnTo>
                        <a:pt x="2611" y="10802"/>
                      </a:lnTo>
                      <a:lnTo>
                        <a:pt x="2298" y="11160"/>
                      </a:lnTo>
                      <a:lnTo>
                        <a:pt x="1731" y="11906"/>
                      </a:lnTo>
                      <a:lnTo>
                        <a:pt x="1238" y="12711"/>
                      </a:lnTo>
                      <a:lnTo>
                        <a:pt x="836" y="13547"/>
                      </a:lnTo>
                      <a:lnTo>
                        <a:pt x="507" y="14427"/>
                      </a:lnTo>
                      <a:lnTo>
                        <a:pt x="254" y="15337"/>
                      </a:lnTo>
                      <a:lnTo>
                        <a:pt x="90" y="16307"/>
                      </a:lnTo>
                      <a:lnTo>
                        <a:pt x="15" y="17306"/>
                      </a:lnTo>
                      <a:lnTo>
                        <a:pt x="0" y="17829"/>
                      </a:lnTo>
                      <a:lnTo>
                        <a:pt x="15" y="18351"/>
                      </a:lnTo>
                      <a:lnTo>
                        <a:pt x="90" y="19350"/>
                      </a:lnTo>
                      <a:lnTo>
                        <a:pt x="254" y="20320"/>
                      </a:lnTo>
                      <a:lnTo>
                        <a:pt x="507" y="21245"/>
                      </a:lnTo>
                      <a:lnTo>
                        <a:pt x="836" y="22125"/>
                      </a:lnTo>
                      <a:lnTo>
                        <a:pt x="1238" y="22961"/>
                      </a:lnTo>
                      <a:lnTo>
                        <a:pt x="1731" y="23751"/>
                      </a:lnTo>
                      <a:lnTo>
                        <a:pt x="2298" y="24497"/>
                      </a:lnTo>
                      <a:lnTo>
                        <a:pt x="2611" y="24855"/>
                      </a:lnTo>
                      <a:lnTo>
                        <a:pt x="2939" y="25198"/>
                      </a:lnTo>
                      <a:lnTo>
                        <a:pt x="3625" y="25825"/>
                      </a:lnTo>
                      <a:lnTo>
                        <a:pt x="4341" y="26362"/>
                      </a:lnTo>
                      <a:lnTo>
                        <a:pt x="5087" y="26795"/>
                      </a:lnTo>
                      <a:lnTo>
                        <a:pt x="5848" y="27153"/>
                      </a:lnTo>
                      <a:lnTo>
                        <a:pt x="6654" y="27421"/>
                      </a:lnTo>
                      <a:lnTo>
                        <a:pt x="7489" y="27600"/>
                      </a:lnTo>
                      <a:lnTo>
                        <a:pt x="8355" y="27690"/>
                      </a:lnTo>
                      <a:lnTo>
                        <a:pt x="9294" y="27690"/>
                      </a:lnTo>
                      <a:lnTo>
                        <a:pt x="10279" y="27570"/>
                      </a:lnTo>
                      <a:lnTo>
                        <a:pt x="11234" y="27332"/>
                      </a:lnTo>
                      <a:lnTo>
                        <a:pt x="12159" y="26959"/>
                      </a:lnTo>
                      <a:lnTo>
                        <a:pt x="12606" y="26720"/>
                      </a:lnTo>
                      <a:lnTo>
                        <a:pt x="12994" y="26526"/>
                      </a:lnTo>
                      <a:lnTo>
                        <a:pt x="13695" y="26049"/>
                      </a:lnTo>
                      <a:lnTo>
                        <a:pt x="14337" y="25482"/>
                      </a:lnTo>
                      <a:lnTo>
                        <a:pt x="14889" y="24825"/>
                      </a:lnTo>
                      <a:lnTo>
                        <a:pt x="15128" y="24467"/>
                      </a:lnTo>
                      <a:lnTo>
                        <a:pt x="15277" y="24467"/>
                      </a:lnTo>
                      <a:lnTo>
                        <a:pt x="15277" y="27048"/>
                      </a:lnTo>
                      <a:lnTo>
                        <a:pt x="18619" y="27048"/>
                      </a:lnTo>
                      <a:lnTo>
                        <a:pt x="18619"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 name="Google Shape;113;p16"/>
            <p:cNvSpPr/>
            <p:nvPr/>
          </p:nvSpPr>
          <p:spPr>
            <a:xfrm>
              <a:off x="1325450" y="2304375"/>
              <a:ext cx="1956061" cy="643048"/>
            </a:xfrm>
            <a:custGeom>
              <a:rect b="b" l="l" r="r" t="t"/>
              <a:pathLst>
                <a:path extrusionOk="0" h="6132" w="285765">
                  <a:moveTo>
                    <a:pt x="0" y="0"/>
                  </a:moveTo>
                  <a:lnTo>
                    <a:pt x="0" y="6132"/>
                  </a:lnTo>
                  <a:lnTo>
                    <a:pt x="285765" y="6132"/>
                  </a:lnTo>
                  <a:lnTo>
                    <a:pt x="285765"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 Title / Right 2">
  <p:cSld name="CUSTOM_2_1">
    <p:spTree>
      <p:nvGrpSpPr>
        <p:cNvPr id="114" name="Shape 114"/>
        <p:cNvGrpSpPr/>
        <p:nvPr/>
      </p:nvGrpSpPr>
      <p:grpSpPr>
        <a:xfrm>
          <a:off x="0" y="0"/>
          <a:ext cx="0" cy="0"/>
          <a:chOff x="0" y="0"/>
          <a:chExt cx="0" cy="0"/>
        </a:xfrm>
      </p:grpSpPr>
      <p:sp>
        <p:nvSpPr>
          <p:cNvPr id="115" name="Google Shape;115;p17"/>
          <p:cNvSpPr txBox="1"/>
          <p:nvPr>
            <p:ph type="title"/>
          </p:nvPr>
        </p:nvSpPr>
        <p:spPr>
          <a:xfrm>
            <a:off x="2286000" y="2343150"/>
            <a:ext cx="5410200" cy="19434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3600"/>
            </a:lvl1pPr>
            <a:lvl2pPr lvl="1" rtl="0" algn="r">
              <a:spcBef>
                <a:spcPts val="0"/>
              </a:spcBef>
              <a:spcAft>
                <a:spcPts val="0"/>
              </a:spcAft>
              <a:buNone/>
              <a:defRPr sz="3600"/>
            </a:lvl2pPr>
            <a:lvl3pPr lvl="2" rtl="0" algn="r">
              <a:spcBef>
                <a:spcPts val="0"/>
              </a:spcBef>
              <a:spcAft>
                <a:spcPts val="0"/>
              </a:spcAft>
              <a:buNone/>
              <a:defRPr sz="3600"/>
            </a:lvl3pPr>
            <a:lvl4pPr lvl="3" rtl="0" algn="r">
              <a:spcBef>
                <a:spcPts val="0"/>
              </a:spcBef>
              <a:spcAft>
                <a:spcPts val="0"/>
              </a:spcAft>
              <a:buNone/>
              <a:defRPr sz="3600"/>
            </a:lvl4pPr>
            <a:lvl5pPr lvl="4" rtl="0" algn="r">
              <a:spcBef>
                <a:spcPts val="0"/>
              </a:spcBef>
              <a:spcAft>
                <a:spcPts val="0"/>
              </a:spcAft>
              <a:buNone/>
              <a:defRPr sz="3600"/>
            </a:lvl5pPr>
            <a:lvl6pPr lvl="5" rtl="0" algn="r">
              <a:spcBef>
                <a:spcPts val="0"/>
              </a:spcBef>
              <a:spcAft>
                <a:spcPts val="0"/>
              </a:spcAft>
              <a:buNone/>
              <a:defRPr sz="3600"/>
            </a:lvl6pPr>
            <a:lvl7pPr lvl="6" rtl="0" algn="r">
              <a:spcBef>
                <a:spcPts val="0"/>
              </a:spcBef>
              <a:spcAft>
                <a:spcPts val="0"/>
              </a:spcAft>
              <a:buNone/>
              <a:defRPr sz="3600"/>
            </a:lvl7pPr>
            <a:lvl8pPr lvl="7" rtl="0" algn="r">
              <a:spcBef>
                <a:spcPts val="0"/>
              </a:spcBef>
              <a:spcAft>
                <a:spcPts val="0"/>
              </a:spcAft>
              <a:buNone/>
              <a:defRPr sz="3600"/>
            </a:lvl8pPr>
            <a:lvl9pPr lvl="8" rtl="0" algn="r">
              <a:spcBef>
                <a:spcPts val="0"/>
              </a:spcBef>
              <a:spcAft>
                <a:spcPts val="0"/>
              </a:spcAft>
              <a:buNone/>
              <a:defRPr sz="3600"/>
            </a:lvl9pPr>
          </a:lstStyle>
          <a:p/>
        </p:txBody>
      </p:sp>
      <p:sp>
        <p:nvSpPr>
          <p:cNvPr id="116" name="Google Shape;116;p17"/>
          <p:cNvSpPr txBox="1"/>
          <p:nvPr>
            <p:ph idx="1" type="subTitle"/>
          </p:nvPr>
        </p:nvSpPr>
        <p:spPr>
          <a:xfrm>
            <a:off x="1447800" y="1638300"/>
            <a:ext cx="2286000" cy="12858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200">
                <a:solidFill>
                  <a:srgbClr val="434343"/>
                </a:solidFill>
                <a:latin typeface="Google Sans"/>
                <a:ea typeface="Google Sans"/>
                <a:cs typeface="Google Sans"/>
                <a:sym typeface="Google Sans"/>
              </a:defRPr>
            </a:lvl1pPr>
            <a:lvl2pPr lvl="1" rtl="0">
              <a:spcBef>
                <a:spcPts val="0"/>
              </a:spcBef>
              <a:spcAft>
                <a:spcPts val="0"/>
              </a:spcAft>
              <a:buNone/>
              <a:defRPr sz="1200">
                <a:solidFill>
                  <a:srgbClr val="434343"/>
                </a:solidFill>
                <a:latin typeface="Google Sans"/>
                <a:ea typeface="Google Sans"/>
                <a:cs typeface="Google Sans"/>
                <a:sym typeface="Google Sans"/>
              </a:defRPr>
            </a:lvl2pPr>
            <a:lvl3pPr lvl="2" rtl="0">
              <a:spcBef>
                <a:spcPts val="0"/>
              </a:spcBef>
              <a:spcAft>
                <a:spcPts val="0"/>
              </a:spcAft>
              <a:buNone/>
              <a:defRPr sz="1200">
                <a:solidFill>
                  <a:srgbClr val="434343"/>
                </a:solidFill>
                <a:latin typeface="Google Sans"/>
                <a:ea typeface="Google Sans"/>
                <a:cs typeface="Google Sans"/>
                <a:sym typeface="Google Sans"/>
              </a:defRPr>
            </a:lvl3pPr>
            <a:lvl4pPr lvl="3" rtl="0">
              <a:spcBef>
                <a:spcPts val="0"/>
              </a:spcBef>
              <a:spcAft>
                <a:spcPts val="0"/>
              </a:spcAft>
              <a:buNone/>
              <a:defRPr sz="1200">
                <a:solidFill>
                  <a:srgbClr val="434343"/>
                </a:solidFill>
                <a:latin typeface="Google Sans"/>
                <a:ea typeface="Google Sans"/>
                <a:cs typeface="Google Sans"/>
                <a:sym typeface="Google Sans"/>
              </a:defRPr>
            </a:lvl4pPr>
            <a:lvl5pPr lvl="4" rtl="0">
              <a:spcBef>
                <a:spcPts val="0"/>
              </a:spcBef>
              <a:spcAft>
                <a:spcPts val="0"/>
              </a:spcAft>
              <a:buNone/>
              <a:defRPr sz="1200">
                <a:solidFill>
                  <a:srgbClr val="434343"/>
                </a:solidFill>
                <a:latin typeface="Google Sans"/>
                <a:ea typeface="Google Sans"/>
                <a:cs typeface="Google Sans"/>
                <a:sym typeface="Google Sans"/>
              </a:defRPr>
            </a:lvl5pPr>
            <a:lvl6pPr lvl="5" rtl="0">
              <a:spcBef>
                <a:spcPts val="0"/>
              </a:spcBef>
              <a:spcAft>
                <a:spcPts val="0"/>
              </a:spcAft>
              <a:buNone/>
              <a:defRPr sz="1200">
                <a:solidFill>
                  <a:srgbClr val="434343"/>
                </a:solidFill>
                <a:latin typeface="Google Sans"/>
                <a:ea typeface="Google Sans"/>
                <a:cs typeface="Google Sans"/>
                <a:sym typeface="Google Sans"/>
              </a:defRPr>
            </a:lvl6pPr>
            <a:lvl7pPr lvl="6" rtl="0">
              <a:spcBef>
                <a:spcPts val="0"/>
              </a:spcBef>
              <a:spcAft>
                <a:spcPts val="0"/>
              </a:spcAft>
              <a:buNone/>
              <a:defRPr sz="1200">
                <a:solidFill>
                  <a:srgbClr val="434343"/>
                </a:solidFill>
                <a:latin typeface="Google Sans"/>
                <a:ea typeface="Google Sans"/>
                <a:cs typeface="Google Sans"/>
                <a:sym typeface="Google Sans"/>
              </a:defRPr>
            </a:lvl7pPr>
            <a:lvl8pPr lvl="7" rtl="0">
              <a:spcBef>
                <a:spcPts val="0"/>
              </a:spcBef>
              <a:spcAft>
                <a:spcPts val="0"/>
              </a:spcAft>
              <a:buNone/>
              <a:defRPr sz="1200">
                <a:solidFill>
                  <a:srgbClr val="434343"/>
                </a:solidFill>
                <a:latin typeface="Google Sans"/>
                <a:ea typeface="Google Sans"/>
                <a:cs typeface="Google Sans"/>
                <a:sym typeface="Google Sans"/>
              </a:defRPr>
            </a:lvl8pPr>
            <a:lvl9pPr lvl="8" rtl="0">
              <a:spcBef>
                <a:spcPts val="0"/>
              </a:spcBef>
              <a:spcAft>
                <a:spcPts val="0"/>
              </a:spcAft>
              <a:buNone/>
              <a:defRPr sz="1200">
                <a:solidFill>
                  <a:srgbClr val="434343"/>
                </a:solidFill>
                <a:latin typeface="Google Sans"/>
                <a:ea typeface="Google Sans"/>
                <a:cs typeface="Google Sans"/>
                <a:sym typeface="Google Sans"/>
              </a:defRPr>
            </a:lvl9pPr>
          </a:lstStyle>
          <a:p/>
        </p:txBody>
      </p:sp>
      <p:grpSp>
        <p:nvGrpSpPr>
          <p:cNvPr id="117" name="Google Shape;117;p17"/>
          <p:cNvGrpSpPr/>
          <p:nvPr/>
        </p:nvGrpSpPr>
        <p:grpSpPr>
          <a:xfrm>
            <a:off x="7338757" y="1433272"/>
            <a:ext cx="562473" cy="562473"/>
            <a:chOff x="4250596" y="2250412"/>
            <a:chExt cx="642900" cy="642900"/>
          </a:xfrm>
        </p:grpSpPr>
        <p:grpSp>
          <p:nvGrpSpPr>
            <p:cNvPr id="118" name="Google Shape;118;p17"/>
            <p:cNvGrpSpPr/>
            <p:nvPr/>
          </p:nvGrpSpPr>
          <p:grpSpPr>
            <a:xfrm>
              <a:off x="4263448" y="2316851"/>
              <a:ext cx="616570" cy="495937"/>
              <a:chOff x="6294751" y="783425"/>
              <a:chExt cx="5020925" cy="4038575"/>
            </a:xfrm>
          </p:grpSpPr>
          <p:sp>
            <p:nvSpPr>
              <p:cNvPr id="119" name="Google Shape;119;p17"/>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 name="Google Shape;123;p17"/>
            <p:cNvSpPr/>
            <p:nvPr/>
          </p:nvSpPr>
          <p:spPr>
            <a:xfrm>
              <a:off x="4250596" y="2250412"/>
              <a:ext cx="6429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 name="Google Shape;124;p17"/>
          <p:cNvGrpSpPr/>
          <p:nvPr/>
        </p:nvGrpSpPr>
        <p:grpSpPr>
          <a:xfrm>
            <a:off x="6090587" y="4433681"/>
            <a:ext cx="1710967" cy="562474"/>
            <a:chOff x="1325450" y="2304375"/>
            <a:chExt cx="1956061" cy="643048"/>
          </a:xfrm>
        </p:grpSpPr>
        <p:grpSp>
          <p:nvGrpSpPr>
            <p:cNvPr id="125" name="Google Shape;125;p17"/>
            <p:cNvGrpSpPr/>
            <p:nvPr/>
          </p:nvGrpSpPr>
          <p:grpSpPr>
            <a:xfrm>
              <a:off x="1532144" y="2517656"/>
              <a:ext cx="1543000" cy="273170"/>
              <a:chOff x="1532144" y="2517656"/>
              <a:chExt cx="1543000" cy="273170"/>
            </a:xfrm>
          </p:grpSpPr>
          <p:sp>
            <p:nvSpPr>
              <p:cNvPr id="126" name="Google Shape;126;p17"/>
              <p:cNvSpPr/>
              <p:nvPr/>
            </p:nvSpPr>
            <p:spPr>
              <a:xfrm>
                <a:off x="1532144" y="2517656"/>
                <a:ext cx="837369" cy="273170"/>
              </a:xfrm>
              <a:custGeom>
                <a:rect b="b" l="l" r="r" t="t"/>
                <a:pathLst>
                  <a:path extrusionOk="0" h="39908" w="122333">
                    <a:moveTo>
                      <a:pt x="113784" y="14889"/>
                    </a:moveTo>
                    <a:lnTo>
                      <a:pt x="114381" y="14949"/>
                    </a:lnTo>
                    <a:lnTo>
                      <a:pt x="114963" y="15098"/>
                    </a:lnTo>
                    <a:lnTo>
                      <a:pt x="115515" y="15322"/>
                    </a:lnTo>
                    <a:lnTo>
                      <a:pt x="115783" y="15471"/>
                    </a:lnTo>
                    <a:lnTo>
                      <a:pt x="116022" y="15591"/>
                    </a:lnTo>
                    <a:lnTo>
                      <a:pt x="116439" y="15919"/>
                    </a:lnTo>
                    <a:lnTo>
                      <a:pt x="116783" y="16307"/>
                    </a:lnTo>
                    <a:lnTo>
                      <a:pt x="117066" y="16754"/>
                    </a:lnTo>
                    <a:lnTo>
                      <a:pt x="117185" y="16993"/>
                    </a:lnTo>
                    <a:lnTo>
                      <a:pt x="108264" y="20693"/>
                    </a:lnTo>
                    <a:lnTo>
                      <a:pt x="108264" y="20036"/>
                    </a:lnTo>
                    <a:lnTo>
                      <a:pt x="108443" y="18858"/>
                    </a:lnTo>
                    <a:lnTo>
                      <a:pt x="108846" y="17799"/>
                    </a:lnTo>
                    <a:lnTo>
                      <a:pt x="109487" y="16874"/>
                    </a:lnTo>
                    <a:lnTo>
                      <a:pt x="109890" y="16471"/>
                    </a:lnTo>
                    <a:lnTo>
                      <a:pt x="110308" y="16083"/>
                    </a:lnTo>
                    <a:lnTo>
                      <a:pt x="111173" y="15501"/>
                    </a:lnTo>
                    <a:lnTo>
                      <a:pt x="112083" y="15098"/>
                    </a:lnTo>
                    <a:lnTo>
                      <a:pt x="113008" y="14904"/>
                    </a:lnTo>
                    <a:lnTo>
                      <a:pt x="113486" y="14889"/>
                    </a:lnTo>
                    <a:close/>
                    <a:moveTo>
                      <a:pt x="41265" y="14934"/>
                    </a:moveTo>
                    <a:lnTo>
                      <a:pt x="42309" y="14964"/>
                    </a:lnTo>
                    <a:lnTo>
                      <a:pt x="43353" y="15188"/>
                    </a:lnTo>
                    <a:lnTo>
                      <a:pt x="44338" y="15620"/>
                    </a:lnTo>
                    <a:lnTo>
                      <a:pt x="45248" y="16247"/>
                    </a:lnTo>
                    <a:lnTo>
                      <a:pt x="45651" y="16635"/>
                    </a:lnTo>
                    <a:lnTo>
                      <a:pt x="46039" y="17112"/>
                    </a:lnTo>
                    <a:lnTo>
                      <a:pt x="46665" y="18142"/>
                    </a:lnTo>
                    <a:lnTo>
                      <a:pt x="47068" y="19246"/>
                    </a:lnTo>
                    <a:lnTo>
                      <a:pt x="47277" y="20394"/>
                    </a:lnTo>
                    <a:lnTo>
                      <a:pt x="47262" y="21558"/>
                    </a:lnTo>
                    <a:lnTo>
                      <a:pt x="47053" y="22707"/>
                    </a:lnTo>
                    <a:lnTo>
                      <a:pt x="46650" y="23811"/>
                    </a:lnTo>
                    <a:lnTo>
                      <a:pt x="46024" y="24840"/>
                    </a:lnTo>
                    <a:lnTo>
                      <a:pt x="45636" y="25317"/>
                    </a:lnTo>
                    <a:lnTo>
                      <a:pt x="45517" y="25437"/>
                    </a:lnTo>
                    <a:lnTo>
                      <a:pt x="45382" y="25556"/>
                    </a:lnTo>
                    <a:lnTo>
                      <a:pt x="44965" y="25914"/>
                    </a:lnTo>
                    <a:lnTo>
                      <a:pt x="44040" y="26481"/>
                    </a:lnTo>
                    <a:lnTo>
                      <a:pt x="43040" y="26854"/>
                    </a:lnTo>
                    <a:lnTo>
                      <a:pt x="42011" y="27018"/>
                    </a:lnTo>
                    <a:lnTo>
                      <a:pt x="40967" y="26988"/>
                    </a:lnTo>
                    <a:lnTo>
                      <a:pt x="39952" y="26750"/>
                    </a:lnTo>
                    <a:lnTo>
                      <a:pt x="38982" y="26332"/>
                    </a:lnTo>
                    <a:lnTo>
                      <a:pt x="38102" y="25705"/>
                    </a:lnTo>
                    <a:lnTo>
                      <a:pt x="37699" y="25317"/>
                    </a:lnTo>
                    <a:lnTo>
                      <a:pt x="37311" y="24840"/>
                    </a:lnTo>
                    <a:lnTo>
                      <a:pt x="36685" y="23811"/>
                    </a:lnTo>
                    <a:lnTo>
                      <a:pt x="36267" y="22707"/>
                    </a:lnTo>
                    <a:lnTo>
                      <a:pt x="36058" y="21558"/>
                    </a:lnTo>
                    <a:lnTo>
                      <a:pt x="36058" y="20394"/>
                    </a:lnTo>
                    <a:lnTo>
                      <a:pt x="36267" y="19246"/>
                    </a:lnTo>
                    <a:lnTo>
                      <a:pt x="36670" y="18142"/>
                    </a:lnTo>
                    <a:lnTo>
                      <a:pt x="37297" y="17112"/>
                    </a:lnTo>
                    <a:lnTo>
                      <a:pt x="37684" y="16635"/>
                    </a:lnTo>
                    <a:lnTo>
                      <a:pt x="37774" y="16530"/>
                    </a:lnTo>
                    <a:lnTo>
                      <a:pt x="37878" y="16456"/>
                    </a:lnTo>
                    <a:lnTo>
                      <a:pt x="38296" y="16083"/>
                    </a:lnTo>
                    <a:lnTo>
                      <a:pt x="39221" y="15501"/>
                    </a:lnTo>
                    <a:lnTo>
                      <a:pt x="40221" y="15113"/>
                    </a:lnTo>
                    <a:lnTo>
                      <a:pt x="41265" y="14934"/>
                    </a:lnTo>
                    <a:close/>
                    <a:moveTo>
                      <a:pt x="63076" y="14934"/>
                    </a:moveTo>
                    <a:lnTo>
                      <a:pt x="64135" y="14964"/>
                    </a:lnTo>
                    <a:lnTo>
                      <a:pt x="65164" y="15188"/>
                    </a:lnTo>
                    <a:lnTo>
                      <a:pt x="66149" y="15620"/>
                    </a:lnTo>
                    <a:lnTo>
                      <a:pt x="67059" y="16247"/>
                    </a:lnTo>
                    <a:lnTo>
                      <a:pt x="67462" y="16635"/>
                    </a:lnTo>
                    <a:lnTo>
                      <a:pt x="67865" y="17112"/>
                    </a:lnTo>
                    <a:lnTo>
                      <a:pt x="68476" y="18142"/>
                    </a:lnTo>
                    <a:lnTo>
                      <a:pt x="68894" y="19246"/>
                    </a:lnTo>
                    <a:lnTo>
                      <a:pt x="69088" y="20394"/>
                    </a:lnTo>
                    <a:lnTo>
                      <a:pt x="69088" y="21558"/>
                    </a:lnTo>
                    <a:lnTo>
                      <a:pt x="68879" y="22707"/>
                    </a:lnTo>
                    <a:lnTo>
                      <a:pt x="68461" y="23811"/>
                    </a:lnTo>
                    <a:lnTo>
                      <a:pt x="67850" y="24840"/>
                    </a:lnTo>
                    <a:lnTo>
                      <a:pt x="67447" y="25317"/>
                    </a:lnTo>
                    <a:lnTo>
                      <a:pt x="67343" y="25437"/>
                    </a:lnTo>
                    <a:lnTo>
                      <a:pt x="67208" y="25556"/>
                    </a:lnTo>
                    <a:lnTo>
                      <a:pt x="66776" y="25914"/>
                    </a:lnTo>
                    <a:lnTo>
                      <a:pt x="65851" y="26481"/>
                    </a:lnTo>
                    <a:lnTo>
                      <a:pt x="64866" y="26854"/>
                    </a:lnTo>
                    <a:lnTo>
                      <a:pt x="63822" y="27018"/>
                    </a:lnTo>
                    <a:lnTo>
                      <a:pt x="62792" y="26988"/>
                    </a:lnTo>
                    <a:lnTo>
                      <a:pt x="61763" y="26750"/>
                    </a:lnTo>
                    <a:lnTo>
                      <a:pt x="60793" y="26332"/>
                    </a:lnTo>
                    <a:lnTo>
                      <a:pt x="59913" y="25705"/>
                    </a:lnTo>
                    <a:lnTo>
                      <a:pt x="59525" y="25317"/>
                    </a:lnTo>
                    <a:lnTo>
                      <a:pt x="59122" y="24840"/>
                    </a:lnTo>
                    <a:lnTo>
                      <a:pt x="58511" y="23811"/>
                    </a:lnTo>
                    <a:lnTo>
                      <a:pt x="58093" y="22707"/>
                    </a:lnTo>
                    <a:lnTo>
                      <a:pt x="57884" y="21558"/>
                    </a:lnTo>
                    <a:lnTo>
                      <a:pt x="57884" y="20394"/>
                    </a:lnTo>
                    <a:lnTo>
                      <a:pt x="58093" y="19246"/>
                    </a:lnTo>
                    <a:lnTo>
                      <a:pt x="58496" y="18142"/>
                    </a:lnTo>
                    <a:lnTo>
                      <a:pt x="59107" y="17112"/>
                    </a:lnTo>
                    <a:lnTo>
                      <a:pt x="59510" y="16635"/>
                    </a:lnTo>
                    <a:lnTo>
                      <a:pt x="59600" y="16530"/>
                    </a:lnTo>
                    <a:lnTo>
                      <a:pt x="59689" y="16456"/>
                    </a:lnTo>
                    <a:lnTo>
                      <a:pt x="60107" y="16083"/>
                    </a:lnTo>
                    <a:lnTo>
                      <a:pt x="61032" y="15501"/>
                    </a:lnTo>
                    <a:lnTo>
                      <a:pt x="62032" y="15113"/>
                    </a:lnTo>
                    <a:lnTo>
                      <a:pt x="63076" y="14934"/>
                    </a:lnTo>
                    <a:close/>
                    <a:moveTo>
                      <a:pt x="85245" y="14964"/>
                    </a:moveTo>
                    <a:lnTo>
                      <a:pt x="85782" y="14979"/>
                    </a:lnTo>
                    <a:lnTo>
                      <a:pt x="86841" y="15203"/>
                    </a:lnTo>
                    <a:lnTo>
                      <a:pt x="87826" y="15635"/>
                    </a:lnTo>
                    <a:lnTo>
                      <a:pt x="88676" y="16292"/>
                    </a:lnTo>
                    <a:lnTo>
                      <a:pt x="89049" y="16695"/>
                    </a:lnTo>
                    <a:lnTo>
                      <a:pt x="89422" y="17157"/>
                    </a:lnTo>
                    <a:lnTo>
                      <a:pt x="90004" y="18186"/>
                    </a:lnTo>
                    <a:lnTo>
                      <a:pt x="90392" y="19290"/>
                    </a:lnTo>
                    <a:lnTo>
                      <a:pt x="90571" y="20439"/>
                    </a:lnTo>
                    <a:lnTo>
                      <a:pt x="90571" y="21036"/>
                    </a:lnTo>
                    <a:lnTo>
                      <a:pt x="90571" y="21633"/>
                    </a:lnTo>
                    <a:lnTo>
                      <a:pt x="90392" y="22781"/>
                    </a:lnTo>
                    <a:lnTo>
                      <a:pt x="90004" y="23870"/>
                    </a:lnTo>
                    <a:lnTo>
                      <a:pt x="89407" y="24870"/>
                    </a:lnTo>
                    <a:lnTo>
                      <a:pt x="89049" y="25332"/>
                    </a:lnTo>
                    <a:lnTo>
                      <a:pt x="88676" y="25720"/>
                    </a:lnTo>
                    <a:lnTo>
                      <a:pt x="87811" y="26362"/>
                    </a:lnTo>
                    <a:lnTo>
                      <a:pt x="86826" y="26809"/>
                    </a:lnTo>
                    <a:lnTo>
                      <a:pt x="85782" y="27033"/>
                    </a:lnTo>
                    <a:lnTo>
                      <a:pt x="85245" y="27048"/>
                    </a:lnTo>
                    <a:lnTo>
                      <a:pt x="84678" y="27033"/>
                    </a:lnTo>
                    <a:lnTo>
                      <a:pt x="83604" y="26809"/>
                    </a:lnTo>
                    <a:lnTo>
                      <a:pt x="82589" y="26362"/>
                    </a:lnTo>
                    <a:lnTo>
                      <a:pt x="81694" y="25720"/>
                    </a:lnTo>
                    <a:lnTo>
                      <a:pt x="81306" y="25332"/>
                    </a:lnTo>
                    <a:lnTo>
                      <a:pt x="80918" y="24885"/>
                    </a:lnTo>
                    <a:lnTo>
                      <a:pt x="80292" y="23885"/>
                    </a:lnTo>
                    <a:lnTo>
                      <a:pt x="79874" y="22796"/>
                    </a:lnTo>
                    <a:lnTo>
                      <a:pt x="79680" y="21633"/>
                    </a:lnTo>
                    <a:lnTo>
                      <a:pt x="79680" y="21036"/>
                    </a:lnTo>
                    <a:lnTo>
                      <a:pt x="79680" y="20439"/>
                    </a:lnTo>
                    <a:lnTo>
                      <a:pt x="79874" y="19261"/>
                    </a:lnTo>
                    <a:lnTo>
                      <a:pt x="80292" y="18157"/>
                    </a:lnTo>
                    <a:lnTo>
                      <a:pt x="80918" y="17142"/>
                    </a:lnTo>
                    <a:lnTo>
                      <a:pt x="81306" y="16695"/>
                    </a:lnTo>
                    <a:lnTo>
                      <a:pt x="81694" y="16292"/>
                    </a:lnTo>
                    <a:lnTo>
                      <a:pt x="82589" y="15635"/>
                    </a:lnTo>
                    <a:lnTo>
                      <a:pt x="83604" y="15203"/>
                    </a:lnTo>
                    <a:lnTo>
                      <a:pt x="84678" y="14979"/>
                    </a:lnTo>
                    <a:lnTo>
                      <a:pt x="85245" y="14964"/>
                    </a:lnTo>
                    <a:close/>
                    <a:moveTo>
                      <a:pt x="97433" y="1045"/>
                    </a:moveTo>
                    <a:lnTo>
                      <a:pt x="97433" y="30345"/>
                    </a:lnTo>
                    <a:lnTo>
                      <a:pt x="101819" y="30345"/>
                    </a:lnTo>
                    <a:lnTo>
                      <a:pt x="101819" y="1045"/>
                    </a:lnTo>
                    <a:close/>
                    <a:moveTo>
                      <a:pt x="41190" y="11040"/>
                    </a:moveTo>
                    <a:lnTo>
                      <a:pt x="40236" y="11130"/>
                    </a:lnTo>
                    <a:lnTo>
                      <a:pt x="39281" y="11309"/>
                    </a:lnTo>
                    <a:lnTo>
                      <a:pt x="38356" y="11578"/>
                    </a:lnTo>
                    <a:lnTo>
                      <a:pt x="37461" y="11936"/>
                    </a:lnTo>
                    <a:lnTo>
                      <a:pt x="36580" y="12383"/>
                    </a:lnTo>
                    <a:lnTo>
                      <a:pt x="35745" y="12905"/>
                    </a:lnTo>
                    <a:lnTo>
                      <a:pt x="34954" y="13532"/>
                    </a:lnTo>
                    <a:lnTo>
                      <a:pt x="34566" y="13875"/>
                    </a:lnTo>
                    <a:lnTo>
                      <a:pt x="34208" y="14248"/>
                    </a:lnTo>
                    <a:lnTo>
                      <a:pt x="33582" y="15054"/>
                    </a:lnTo>
                    <a:lnTo>
                      <a:pt x="33030" y="15889"/>
                    </a:lnTo>
                    <a:lnTo>
                      <a:pt x="32582" y="16769"/>
                    </a:lnTo>
                    <a:lnTo>
                      <a:pt x="32209" y="17664"/>
                    </a:lnTo>
                    <a:lnTo>
                      <a:pt x="31941" y="18604"/>
                    </a:lnTo>
                    <a:lnTo>
                      <a:pt x="31762" y="19559"/>
                    </a:lnTo>
                    <a:lnTo>
                      <a:pt x="31672" y="20514"/>
                    </a:lnTo>
                    <a:lnTo>
                      <a:pt x="31672" y="21469"/>
                    </a:lnTo>
                    <a:lnTo>
                      <a:pt x="31762" y="22438"/>
                    </a:lnTo>
                    <a:lnTo>
                      <a:pt x="31941" y="23378"/>
                    </a:lnTo>
                    <a:lnTo>
                      <a:pt x="32209" y="24318"/>
                    </a:lnTo>
                    <a:lnTo>
                      <a:pt x="32582" y="25228"/>
                    </a:lnTo>
                    <a:lnTo>
                      <a:pt x="33030" y="26093"/>
                    </a:lnTo>
                    <a:lnTo>
                      <a:pt x="33582" y="26944"/>
                    </a:lnTo>
                    <a:lnTo>
                      <a:pt x="34208" y="27734"/>
                    </a:lnTo>
                    <a:lnTo>
                      <a:pt x="34566" y="28107"/>
                    </a:lnTo>
                    <a:lnTo>
                      <a:pt x="34954" y="28450"/>
                    </a:lnTo>
                    <a:lnTo>
                      <a:pt x="35745" y="29077"/>
                    </a:lnTo>
                    <a:lnTo>
                      <a:pt x="36580" y="29614"/>
                    </a:lnTo>
                    <a:lnTo>
                      <a:pt x="37461" y="30047"/>
                    </a:lnTo>
                    <a:lnTo>
                      <a:pt x="38356" y="30405"/>
                    </a:lnTo>
                    <a:lnTo>
                      <a:pt x="39281" y="30673"/>
                    </a:lnTo>
                    <a:lnTo>
                      <a:pt x="40236" y="30852"/>
                    </a:lnTo>
                    <a:lnTo>
                      <a:pt x="41190" y="30942"/>
                    </a:lnTo>
                    <a:lnTo>
                      <a:pt x="42145" y="30942"/>
                    </a:lnTo>
                    <a:lnTo>
                      <a:pt x="43100" y="30852"/>
                    </a:lnTo>
                    <a:lnTo>
                      <a:pt x="44040" y="30673"/>
                    </a:lnTo>
                    <a:lnTo>
                      <a:pt x="44980" y="30405"/>
                    </a:lnTo>
                    <a:lnTo>
                      <a:pt x="45875" y="30047"/>
                    </a:lnTo>
                    <a:lnTo>
                      <a:pt x="46755" y="29614"/>
                    </a:lnTo>
                    <a:lnTo>
                      <a:pt x="47590" y="29077"/>
                    </a:lnTo>
                    <a:lnTo>
                      <a:pt x="48381" y="28450"/>
                    </a:lnTo>
                    <a:lnTo>
                      <a:pt x="48769" y="28107"/>
                    </a:lnTo>
                    <a:lnTo>
                      <a:pt x="49112" y="27734"/>
                    </a:lnTo>
                    <a:lnTo>
                      <a:pt x="49754" y="26944"/>
                    </a:lnTo>
                    <a:lnTo>
                      <a:pt x="50306" y="26093"/>
                    </a:lnTo>
                    <a:lnTo>
                      <a:pt x="50753" y="25228"/>
                    </a:lnTo>
                    <a:lnTo>
                      <a:pt x="51111" y="24318"/>
                    </a:lnTo>
                    <a:lnTo>
                      <a:pt x="51395" y="23378"/>
                    </a:lnTo>
                    <a:lnTo>
                      <a:pt x="51574" y="22438"/>
                    </a:lnTo>
                    <a:lnTo>
                      <a:pt x="51663" y="21469"/>
                    </a:lnTo>
                    <a:lnTo>
                      <a:pt x="51663" y="20514"/>
                    </a:lnTo>
                    <a:lnTo>
                      <a:pt x="51574" y="19559"/>
                    </a:lnTo>
                    <a:lnTo>
                      <a:pt x="51395" y="18604"/>
                    </a:lnTo>
                    <a:lnTo>
                      <a:pt x="51111" y="17664"/>
                    </a:lnTo>
                    <a:lnTo>
                      <a:pt x="50753" y="16769"/>
                    </a:lnTo>
                    <a:lnTo>
                      <a:pt x="50306" y="15889"/>
                    </a:lnTo>
                    <a:lnTo>
                      <a:pt x="49754" y="15054"/>
                    </a:lnTo>
                    <a:lnTo>
                      <a:pt x="49112" y="14248"/>
                    </a:lnTo>
                    <a:lnTo>
                      <a:pt x="48769" y="13875"/>
                    </a:lnTo>
                    <a:lnTo>
                      <a:pt x="48381" y="13532"/>
                    </a:lnTo>
                    <a:lnTo>
                      <a:pt x="47590" y="12905"/>
                    </a:lnTo>
                    <a:lnTo>
                      <a:pt x="46755" y="12383"/>
                    </a:lnTo>
                    <a:lnTo>
                      <a:pt x="45875" y="11936"/>
                    </a:lnTo>
                    <a:lnTo>
                      <a:pt x="44980" y="11578"/>
                    </a:lnTo>
                    <a:lnTo>
                      <a:pt x="44040" y="11309"/>
                    </a:lnTo>
                    <a:lnTo>
                      <a:pt x="43100" y="11130"/>
                    </a:lnTo>
                    <a:lnTo>
                      <a:pt x="42145" y="11040"/>
                    </a:lnTo>
                    <a:close/>
                    <a:moveTo>
                      <a:pt x="63031" y="11040"/>
                    </a:moveTo>
                    <a:lnTo>
                      <a:pt x="62076" y="11130"/>
                    </a:lnTo>
                    <a:lnTo>
                      <a:pt x="61121" y="11309"/>
                    </a:lnTo>
                    <a:lnTo>
                      <a:pt x="60197" y="11578"/>
                    </a:lnTo>
                    <a:lnTo>
                      <a:pt x="59286" y="11936"/>
                    </a:lnTo>
                    <a:lnTo>
                      <a:pt x="58421" y="12383"/>
                    </a:lnTo>
                    <a:lnTo>
                      <a:pt x="57586" y="12905"/>
                    </a:lnTo>
                    <a:lnTo>
                      <a:pt x="56780" y="13532"/>
                    </a:lnTo>
                    <a:lnTo>
                      <a:pt x="56407" y="13875"/>
                    </a:lnTo>
                    <a:lnTo>
                      <a:pt x="56049" y="14248"/>
                    </a:lnTo>
                    <a:lnTo>
                      <a:pt x="55408" y="15054"/>
                    </a:lnTo>
                    <a:lnTo>
                      <a:pt x="54871" y="15889"/>
                    </a:lnTo>
                    <a:lnTo>
                      <a:pt x="54408" y="16769"/>
                    </a:lnTo>
                    <a:lnTo>
                      <a:pt x="54050" y="17664"/>
                    </a:lnTo>
                    <a:lnTo>
                      <a:pt x="53782" y="18604"/>
                    </a:lnTo>
                    <a:lnTo>
                      <a:pt x="53603" y="19559"/>
                    </a:lnTo>
                    <a:lnTo>
                      <a:pt x="53513" y="20514"/>
                    </a:lnTo>
                    <a:lnTo>
                      <a:pt x="53513" y="21469"/>
                    </a:lnTo>
                    <a:lnTo>
                      <a:pt x="53603" y="22438"/>
                    </a:lnTo>
                    <a:lnTo>
                      <a:pt x="53782" y="23378"/>
                    </a:lnTo>
                    <a:lnTo>
                      <a:pt x="54050" y="24318"/>
                    </a:lnTo>
                    <a:lnTo>
                      <a:pt x="54408" y="25228"/>
                    </a:lnTo>
                    <a:lnTo>
                      <a:pt x="54871" y="26093"/>
                    </a:lnTo>
                    <a:lnTo>
                      <a:pt x="55408" y="26944"/>
                    </a:lnTo>
                    <a:lnTo>
                      <a:pt x="56049" y="27734"/>
                    </a:lnTo>
                    <a:lnTo>
                      <a:pt x="56407" y="28107"/>
                    </a:lnTo>
                    <a:lnTo>
                      <a:pt x="56780" y="28450"/>
                    </a:lnTo>
                    <a:lnTo>
                      <a:pt x="57586" y="29077"/>
                    </a:lnTo>
                    <a:lnTo>
                      <a:pt x="58421" y="29614"/>
                    </a:lnTo>
                    <a:lnTo>
                      <a:pt x="59286" y="30047"/>
                    </a:lnTo>
                    <a:lnTo>
                      <a:pt x="60197" y="30405"/>
                    </a:lnTo>
                    <a:lnTo>
                      <a:pt x="61121" y="30673"/>
                    </a:lnTo>
                    <a:lnTo>
                      <a:pt x="62076" y="30852"/>
                    </a:lnTo>
                    <a:lnTo>
                      <a:pt x="63031" y="30942"/>
                    </a:lnTo>
                    <a:lnTo>
                      <a:pt x="63986" y="30942"/>
                    </a:lnTo>
                    <a:lnTo>
                      <a:pt x="64941" y="30852"/>
                    </a:lnTo>
                    <a:lnTo>
                      <a:pt x="65880" y="30673"/>
                    </a:lnTo>
                    <a:lnTo>
                      <a:pt x="66805" y="30405"/>
                    </a:lnTo>
                    <a:lnTo>
                      <a:pt x="67715" y="30047"/>
                    </a:lnTo>
                    <a:lnTo>
                      <a:pt x="68596" y="29614"/>
                    </a:lnTo>
                    <a:lnTo>
                      <a:pt x="69431" y="29077"/>
                    </a:lnTo>
                    <a:lnTo>
                      <a:pt x="70222" y="28450"/>
                    </a:lnTo>
                    <a:lnTo>
                      <a:pt x="70595" y="28107"/>
                    </a:lnTo>
                    <a:lnTo>
                      <a:pt x="70953" y="27734"/>
                    </a:lnTo>
                    <a:lnTo>
                      <a:pt x="71594" y="26944"/>
                    </a:lnTo>
                    <a:lnTo>
                      <a:pt x="72131" y="26093"/>
                    </a:lnTo>
                    <a:lnTo>
                      <a:pt x="72594" y="25228"/>
                    </a:lnTo>
                    <a:lnTo>
                      <a:pt x="72952" y="24318"/>
                    </a:lnTo>
                    <a:lnTo>
                      <a:pt x="73220" y="23378"/>
                    </a:lnTo>
                    <a:lnTo>
                      <a:pt x="73414" y="22438"/>
                    </a:lnTo>
                    <a:lnTo>
                      <a:pt x="73504" y="21469"/>
                    </a:lnTo>
                    <a:lnTo>
                      <a:pt x="73504" y="20514"/>
                    </a:lnTo>
                    <a:lnTo>
                      <a:pt x="73414" y="19559"/>
                    </a:lnTo>
                    <a:lnTo>
                      <a:pt x="73220" y="18604"/>
                    </a:lnTo>
                    <a:lnTo>
                      <a:pt x="72952" y="17664"/>
                    </a:lnTo>
                    <a:lnTo>
                      <a:pt x="72594" y="16769"/>
                    </a:lnTo>
                    <a:lnTo>
                      <a:pt x="72131" y="15889"/>
                    </a:lnTo>
                    <a:lnTo>
                      <a:pt x="71594" y="15054"/>
                    </a:lnTo>
                    <a:lnTo>
                      <a:pt x="70953" y="14248"/>
                    </a:lnTo>
                    <a:lnTo>
                      <a:pt x="70595" y="13875"/>
                    </a:lnTo>
                    <a:lnTo>
                      <a:pt x="70222" y="13532"/>
                    </a:lnTo>
                    <a:lnTo>
                      <a:pt x="69431" y="12905"/>
                    </a:lnTo>
                    <a:lnTo>
                      <a:pt x="68596" y="12383"/>
                    </a:lnTo>
                    <a:lnTo>
                      <a:pt x="67715" y="11936"/>
                    </a:lnTo>
                    <a:lnTo>
                      <a:pt x="66805" y="11578"/>
                    </a:lnTo>
                    <a:lnTo>
                      <a:pt x="65880" y="11309"/>
                    </a:lnTo>
                    <a:lnTo>
                      <a:pt x="64941" y="11130"/>
                    </a:lnTo>
                    <a:lnTo>
                      <a:pt x="63986" y="11040"/>
                    </a:lnTo>
                    <a:close/>
                    <a:moveTo>
                      <a:pt x="14919" y="1"/>
                    </a:moveTo>
                    <a:lnTo>
                      <a:pt x="13382" y="150"/>
                    </a:lnTo>
                    <a:lnTo>
                      <a:pt x="11890" y="433"/>
                    </a:lnTo>
                    <a:lnTo>
                      <a:pt x="10413" y="866"/>
                    </a:lnTo>
                    <a:lnTo>
                      <a:pt x="9011" y="1448"/>
                    </a:lnTo>
                    <a:lnTo>
                      <a:pt x="7653" y="2164"/>
                    </a:lnTo>
                    <a:lnTo>
                      <a:pt x="6385" y="3014"/>
                    </a:lnTo>
                    <a:lnTo>
                      <a:pt x="5192" y="3999"/>
                    </a:lnTo>
                    <a:lnTo>
                      <a:pt x="4640" y="4536"/>
                    </a:lnTo>
                    <a:lnTo>
                      <a:pt x="4252" y="4924"/>
                    </a:lnTo>
                    <a:lnTo>
                      <a:pt x="3715" y="5506"/>
                    </a:lnTo>
                    <a:lnTo>
                      <a:pt x="2760" y="6714"/>
                    </a:lnTo>
                    <a:lnTo>
                      <a:pt x="1954" y="7997"/>
                    </a:lnTo>
                    <a:lnTo>
                      <a:pt x="1283" y="9325"/>
                    </a:lnTo>
                    <a:lnTo>
                      <a:pt x="746" y="10712"/>
                    </a:lnTo>
                    <a:lnTo>
                      <a:pt x="358" y="12129"/>
                    </a:lnTo>
                    <a:lnTo>
                      <a:pt x="105" y="13562"/>
                    </a:lnTo>
                    <a:lnTo>
                      <a:pt x="0" y="15024"/>
                    </a:lnTo>
                    <a:lnTo>
                      <a:pt x="15" y="16486"/>
                    </a:lnTo>
                    <a:lnTo>
                      <a:pt x="179" y="17933"/>
                    </a:lnTo>
                    <a:lnTo>
                      <a:pt x="492" y="19365"/>
                    </a:lnTo>
                    <a:lnTo>
                      <a:pt x="940" y="20767"/>
                    </a:lnTo>
                    <a:lnTo>
                      <a:pt x="1507" y="22125"/>
                    </a:lnTo>
                    <a:lnTo>
                      <a:pt x="2238" y="23438"/>
                    </a:lnTo>
                    <a:lnTo>
                      <a:pt x="3088" y="24676"/>
                    </a:lnTo>
                    <a:lnTo>
                      <a:pt x="4088" y="25855"/>
                    </a:lnTo>
                    <a:lnTo>
                      <a:pt x="4640" y="26407"/>
                    </a:lnTo>
                    <a:lnTo>
                      <a:pt x="5192" y="26959"/>
                    </a:lnTo>
                    <a:lnTo>
                      <a:pt x="6385" y="27943"/>
                    </a:lnTo>
                    <a:lnTo>
                      <a:pt x="7653" y="28794"/>
                    </a:lnTo>
                    <a:lnTo>
                      <a:pt x="8996" y="29510"/>
                    </a:lnTo>
                    <a:lnTo>
                      <a:pt x="10413" y="30091"/>
                    </a:lnTo>
                    <a:lnTo>
                      <a:pt x="11875" y="30539"/>
                    </a:lnTo>
                    <a:lnTo>
                      <a:pt x="13382" y="30822"/>
                    </a:lnTo>
                    <a:lnTo>
                      <a:pt x="14919" y="30957"/>
                    </a:lnTo>
                    <a:lnTo>
                      <a:pt x="15694" y="30957"/>
                    </a:lnTo>
                    <a:lnTo>
                      <a:pt x="16515" y="30942"/>
                    </a:lnTo>
                    <a:lnTo>
                      <a:pt x="18096" y="30808"/>
                    </a:lnTo>
                    <a:lnTo>
                      <a:pt x="19603" y="30539"/>
                    </a:lnTo>
                    <a:lnTo>
                      <a:pt x="21035" y="30136"/>
                    </a:lnTo>
                    <a:lnTo>
                      <a:pt x="22378" y="29599"/>
                    </a:lnTo>
                    <a:lnTo>
                      <a:pt x="23646" y="28928"/>
                    </a:lnTo>
                    <a:lnTo>
                      <a:pt x="24825" y="28107"/>
                    </a:lnTo>
                    <a:lnTo>
                      <a:pt x="25944" y="27167"/>
                    </a:lnTo>
                    <a:lnTo>
                      <a:pt x="26451" y="26630"/>
                    </a:lnTo>
                    <a:lnTo>
                      <a:pt x="26913" y="26168"/>
                    </a:lnTo>
                    <a:lnTo>
                      <a:pt x="27704" y="25168"/>
                    </a:lnTo>
                    <a:lnTo>
                      <a:pt x="28390" y="24094"/>
                    </a:lnTo>
                    <a:lnTo>
                      <a:pt x="28972" y="22945"/>
                    </a:lnTo>
                    <a:lnTo>
                      <a:pt x="29434" y="21707"/>
                    </a:lnTo>
                    <a:lnTo>
                      <a:pt x="29778" y="20379"/>
                    </a:lnTo>
                    <a:lnTo>
                      <a:pt x="30001" y="18977"/>
                    </a:lnTo>
                    <a:lnTo>
                      <a:pt x="30121" y="17500"/>
                    </a:lnTo>
                    <a:lnTo>
                      <a:pt x="30136" y="16739"/>
                    </a:lnTo>
                    <a:lnTo>
                      <a:pt x="30136" y="16068"/>
                    </a:lnTo>
                    <a:lnTo>
                      <a:pt x="30016" y="14740"/>
                    </a:lnTo>
                    <a:lnTo>
                      <a:pt x="29912" y="14084"/>
                    </a:lnTo>
                    <a:lnTo>
                      <a:pt x="15680" y="14084"/>
                    </a:lnTo>
                    <a:lnTo>
                      <a:pt x="15680" y="18321"/>
                    </a:lnTo>
                    <a:lnTo>
                      <a:pt x="25809" y="18321"/>
                    </a:lnTo>
                    <a:lnTo>
                      <a:pt x="25675" y="19171"/>
                    </a:lnTo>
                    <a:lnTo>
                      <a:pt x="25287" y="20693"/>
                    </a:lnTo>
                    <a:lnTo>
                      <a:pt x="24705" y="22020"/>
                    </a:lnTo>
                    <a:lnTo>
                      <a:pt x="23959" y="23154"/>
                    </a:lnTo>
                    <a:lnTo>
                      <a:pt x="23512" y="23632"/>
                    </a:lnTo>
                    <a:lnTo>
                      <a:pt x="23124" y="24005"/>
                    </a:lnTo>
                    <a:lnTo>
                      <a:pt x="22288" y="24691"/>
                    </a:lnTo>
                    <a:lnTo>
                      <a:pt x="21423" y="25273"/>
                    </a:lnTo>
                    <a:lnTo>
                      <a:pt x="20498" y="25750"/>
                    </a:lnTo>
                    <a:lnTo>
                      <a:pt x="19514" y="26138"/>
                    </a:lnTo>
                    <a:lnTo>
                      <a:pt x="18499" y="26436"/>
                    </a:lnTo>
                    <a:lnTo>
                      <a:pt x="17410" y="26630"/>
                    </a:lnTo>
                    <a:lnTo>
                      <a:pt x="16291" y="26720"/>
                    </a:lnTo>
                    <a:lnTo>
                      <a:pt x="15694" y="26735"/>
                    </a:lnTo>
                    <a:lnTo>
                      <a:pt x="15142" y="26735"/>
                    </a:lnTo>
                    <a:lnTo>
                      <a:pt x="14039" y="26630"/>
                    </a:lnTo>
                    <a:lnTo>
                      <a:pt x="12964" y="26421"/>
                    </a:lnTo>
                    <a:lnTo>
                      <a:pt x="11920" y="26108"/>
                    </a:lnTo>
                    <a:lnTo>
                      <a:pt x="10921" y="25690"/>
                    </a:lnTo>
                    <a:lnTo>
                      <a:pt x="9966" y="25168"/>
                    </a:lnTo>
                    <a:lnTo>
                      <a:pt x="9056" y="24557"/>
                    </a:lnTo>
                    <a:lnTo>
                      <a:pt x="8220" y="23841"/>
                    </a:lnTo>
                    <a:lnTo>
                      <a:pt x="7832" y="23453"/>
                    </a:lnTo>
                    <a:lnTo>
                      <a:pt x="7430" y="23020"/>
                    </a:lnTo>
                    <a:lnTo>
                      <a:pt x="6728" y="22125"/>
                    </a:lnTo>
                    <a:lnTo>
                      <a:pt x="6117" y="21185"/>
                    </a:lnTo>
                    <a:lnTo>
                      <a:pt x="5610" y="20200"/>
                    </a:lnTo>
                    <a:lnTo>
                      <a:pt x="5207" y="19186"/>
                    </a:lnTo>
                    <a:lnTo>
                      <a:pt x="4908" y="18142"/>
                    </a:lnTo>
                    <a:lnTo>
                      <a:pt x="4714" y="17082"/>
                    </a:lnTo>
                    <a:lnTo>
                      <a:pt x="4610" y="16008"/>
                    </a:lnTo>
                    <a:lnTo>
                      <a:pt x="4610" y="14934"/>
                    </a:lnTo>
                    <a:lnTo>
                      <a:pt x="4714" y="13860"/>
                    </a:lnTo>
                    <a:lnTo>
                      <a:pt x="4908" y="12786"/>
                    </a:lnTo>
                    <a:lnTo>
                      <a:pt x="5207" y="11742"/>
                    </a:lnTo>
                    <a:lnTo>
                      <a:pt x="5610" y="10727"/>
                    </a:lnTo>
                    <a:lnTo>
                      <a:pt x="6117" y="9757"/>
                    </a:lnTo>
                    <a:lnTo>
                      <a:pt x="6728" y="8818"/>
                    </a:lnTo>
                    <a:lnTo>
                      <a:pt x="7430" y="7922"/>
                    </a:lnTo>
                    <a:lnTo>
                      <a:pt x="7832" y="7505"/>
                    </a:lnTo>
                    <a:lnTo>
                      <a:pt x="8220" y="7102"/>
                    </a:lnTo>
                    <a:lnTo>
                      <a:pt x="9056" y="6386"/>
                    </a:lnTo>
                    <a:lnTo>
                      <a:pt x="9966" y="5774"/>
                    </a:lnTo>
                    <a:lnTo>
                      <a:pt x="10921" y="5252"/>
                    </a:lnTo>
                    <a:lnTo>
                      <a:pt x="11920" y="4834"/>
                    </a:lnTo>
                    <a:lnTo>
                      <a:pt x="12964" y="4521"/>
                    </a:lnTo>
                    <a:lnTo>
                      <a:pt x="14039" y="4312"/>
                    </a:lnTo>
                    <a:lnTo>
                      <a:pt x="15142" y="4223"/>
                    </a:lnTo>
                    <a:lnTo>
                      <a:pt x="16232" y="4223"/>
                    </a:lnTo>
                    <a:lnTo>
                      <a:pt x="17291" y="4312"/>
                    </a:lnTo>
                    <a:lnTo>
                      <a:pt x="18320" y="4506"/>
                    </a:lnTo>
                    <a:lnTo>
                      <a:pt x="19335" y="4804"/>
                    </a:lnTo>
                    <a:lnTo>
                      <a:pt x="20304" y="5192"/>
                    </a:lnTo>
                    <a:lnTo>
                      <a:pt x="21229" y="5670"/>
                    </a:lnTo>
                    <a:lnTo>
                      <a:pt x="22109" y="6237"/>
                    </a:lnTo>
                    <a:lnTo>
                      <a:pt x="22945" y="6893"/>
                    </a:lnTo>
                    <a:lnTo>
                      <a:pt x="23333" y="7266"/>
                    </a:lnTo>
                    <a:lnTo>
                      <a:pt x="26316" y="4282"/>
                    </a:lnTo>
                    <a:lnTo>
                      <a:pt x="25779" y="3760"/>
                    </a:lnTo>
                    <a:lnTo>
                      <a:pt x="24631" y="2835"/>
                    </a:lnTo>
                    <a:lnTo>
                      <a:pt x="23407" y="2030"/>
                    </a:lnTo>
                    <a:lnTo>
                      <a:pt x="22109" y="1358"/>
                    </a:lnTo>
                    <a:lnTo>
                      <a:pt x="20752" y="806"/>
                    </a:lnTo>
                    <a:lnTo>
                      <a:pt x="19350" y="404"/>
                    </a:lnTo>
                    <a:lnTo>
                      <a:pt x="17917" y="135"/>
                    </a:lnTo>
                    <a:lnTo>
                      <a:pt x="16440" y="1"/>
                    </a:lnTo>
                    <a:close/>
                    <a:moveTo>
                      <a:pt x="112874" y="11011"/>
                    </a:moveTo>
                    <a:lnTo>
                      <a:pt x="111934" y="11085"/>
                    </a:lnTo>
                    <a:lnTo>
                      <a:pt x="111024" y="11264"/>
                    </a:lnTo>
                    <a:lnTo>
                      <a:pt x="110144" y="11533"/>
                    </a:lnTo>
                    <a:lnTo>
                      <a:pt x="109279" y="11891"/>
                    </a:lnTo>
                    <a:lnTo>
                      <a:pt x="108473" y="12338"/>
                    </a:lnTo>
                    <a:lnTo>
                      <a:pt x="107712" y="12861"/>
                    </a:lnTo>
                    <a:lnTo>
                      <a:pt x="106996" y="13472"/>
                    </a:lnTo>
                    <a:lnTo>
                      <a:pt x="106668" y="13800"/>
                    </a:lnTo>
                    <a:lnTo>
                      <a:pt x="106325" y="14158"/>
                    </a:lnTo>
                    <a:lnTo>
                      <a:pt x="105728" y="14904"/>
                    </a:lnTo>
                    <a:lnTo>
                      <a:pt x="105221" y="15710"/>
                    </a:lnTo>
                    <a:lnTo>
                      <a:pt x="104788" y="16545"/>
                    </a:lnTo>
                    <a:lnTo>
                      <a:pt x="104445" y="17440"/>
                    </a:lnTo>
                    <a:lnTo>
                      <a:pt x="104191" y="18395"/>
                    </a:lnTo>
                    <a:lnTo>
                      <a:pt x="104012" y="19395"/>
                    </a:lnTo>
                    <a:lnTo>
                      <a:pt x="103923" y="20439"/>
                    </a:lnTo>
                    <a:lnTo>
                      <a:pt x="103923" y="20991"/>
                    </a:lnTo>
                    <a:lnTo>
                      <a:pt x="103923" y="21483"/>
                    </a:lnTo>
                    <a:lnTo>
                      <a:pt x="103997" y="22468"/>
                    </a:lnTo>
                    <a:lnTo>
                      <a:pt x="104176" y="23438"/>
                    </a:lnTo>
                    <a:lnTo>
                      <a:pt x="104445" y="24378"/>
                    </a:lnTo>
                    <a:lnTo>
                      <a:pt x="104803" y="25273"/>
                    </a:lnTo>
                    <a:lnTo>
                      <a:pt x="105251" y="26138"/>
                    </a:lnTo>
                    <a:lnTo>
                      <a:pt x="105788" y="26959"/>
                    </a:lnTo>
                    <a:lnTo>
                      <a:pt x="106414" y="27734"/>
                    </a:lnTo>
                    <a:lnTo>
                      <a:pt x="106757" y="28092"/>
                    </a:lnTo>
                    <a:lnTo>
                      <a:pt x="107115" y="28435"/>
                    </a:lnTo>
                    <a:lnTo>
                      <a:pt x="107876" y="29077"/>
                    </a:lnTo>
                    <a:lnTo>
                      <a:pt x="108682" y="29614"/>
                    </a:lnTo>
                    <a:lnTo>
                      <a:pt x="109547" y="30077"/>
                    </a:lnTo>
                    <a:lnTo>
                      <a:pt x="110457" y="30435"/>
                    </a:lnTo>
                    <a:lnTo>
                      <a:pt x="111382" y="30718"/>
                    </a:lnTo>
                    <a:lnTo>
                      <a:pt x="112352" y="30897"/>
                    </a:lnTo>
                    <a:lnTo>
                      <a:pt x="113336" y="30972"/>
                    </a:lnTo>
                    <a:lnTo>
                      <a:pt x="113829" y="30957"/>
                    </a:lnTo>
                    <a:lnTo>
                      <a:pt x="114500" y="30972"/>
                    </a:lnTo>
                    <a:lnTo>
                      <a:pt x="115828" y="30808"/>
                    </a:lnTo>
                    <a:lnTo>
                      <a:pt x="117111" y="30464"/>
                    </a:lnTo>
                    <a:lnTo>
                      <a:pt x="118334" y="29927"/>
                    </a:lnTo>
                    <a:lnTo>
                      <a:pt x="118916" y="29584"/>
                    </a:lnTo>
                    <a:lnTo>
                      <a:pt x="119378" y="29286"/>
                    </a:lnTo>
                    <a:lnTo>
                      <a:pt x="120259" y="28600"/>
                    </a:lnTo>
                    <a:lnTo>
                      <a:pt x="121064" y="27824"/>
                    </a:lnTo>
                    <a:lnTo>
                      <a:pt x="121795" y="26973"/>
                    </a:lnTo>
                    <a:lnTo>
                      <a:pt x="122123" y="26526"/>
                    </a:lnTo>
                    <a:lnTo>
                      <a:pt x="118722" y="24258"/>
                    </a:lnTo>
                    <a:lnTo>
                      <a:pt x="118498" y="24601"/>
                    </a:lnTo>
                    <a:lnTo>
                      <a:pt x="117991" y="25213"/>
                    </a:lnTo>
                    <a:lnTo>
                      <a:pt x="117439" y="25720"/>
                    </a:lnTo>
                    <a:lnTo>
                      <a:pt x="116872" y="26153"/>
                    </a:lnTo>
                    <a:lnTo>
                      <a:pt x="116260" y="26496"/>
                    </a:lnTo>
                    <a:lnTo>
                      <a:pt x="115604" y="26765"/>
                    </a:lnTo>
                    <a:lnTo>
                      <a:pt x="114918" y="26929"/>
                    </a:lnTo>
                    <a:lnTo>
                      <a:pt x="114202" y="27018"/>
                    </a:lnTo>
                    <a:lnTo>
                      <a:pt x="113829" y="27033"/>
                    </a:lnTo>
                    <a:lnTo>
                      <a:pt x="113426" y="27018"/>
                    </a:lnTo>
                    <a:lnTo>
                      <a:pt x="112650" y="26929"/>
                    </a:lnTo>
                    <a:lnTo>
                      <a:pt x="111949" y="26735"/>
                    </a:lnTo>
                    <a:lnTo>
                      <a:pt x="111278" y="26451"/>
                    </a:lnTo>
                    <a:lnTo>
                      <a:pt x="110681" y="26078"/>
                    </a:lnTo>
                    <a:lnTo>
                      <a:pt x="110129" y="25601"/>
                    </a:lnTo>
                    <a:lnTo>
                      <a:pt x="109637" y="25034"/>
                    </a:lnTo>
                    <a:lnTo>
                      <a:pt x="109189" y="24378"/>
                    </a:lnTo>
                    <a:lnTo>
                      <a:pt x="108995" y="24005"/>
                    </a:lnTo>
                    <a:lnTo>
                      <a:pt x="122332" y="18470"/>
                    </a:lnTo>
                    <a:lnTo>
                      <a:pt x="121885" y="17336"/>
                    </a:lnTo>
                    <a:lnTo>
                      <a:pt x="121661" y="16829"/>
                    </a:lnTo>
                    <a:lnTo>
                      <a:pt x="121184" y="15844"/>
                    </a:lnTo>
                    <a:lnTo>
                      <a:pt x="120900" y="15367"/>
                    </a:lnTo>
                    <a:lnTo>
                      <a:pt x="120527" y="14830"/>
                    </a:lnTo>
                    <a:lnTo>
                      <a:pt x="119722" y="13830"/>
                    </a:lnTo>
                    <a:lnTo>
                      <a:pt x="119274" y="13353"/>
                    </a:lnTo>
                    <a:lnTo>
                      <a:pt x="118991" y="13084"/>
                    </a:lnTo>
                    <a:lnTo>
                      <a:pt x="118379" y="12607"/>
                    </a:lnTo>
                    <a:lnTo>
                      <a:pt x="117737" y="12174"/>
                    </a:lnTo>
                    <a:lnTo>
                      <a:pt x="117051" y="11816"/>
                    </a:lnTo>
                    <a:lnTo>
                      <a:pt x="116693" y="11667"/>
                    </a:lnTo>
                    <a:lnTo>
                      <a:pt x="116290" y="11503"/>
                    </a:lnTo>
                    <a:lnTo>
                      <a:pt x="115470" y="11249"/>
                    </a:lnTo>
                    <a:lnTo>
                      <a:pt x="114634" y="11085"/>
                    </a:lnTo>
                    <a:lnTo>
                      <a:pt x="113769" y="11011"/>
                    </a:lnTo>
                    <a:close/>
                    <a:moveTo>
                      <a:pt x="84872" y="11026"/>
                    </a:moveTo>
                    <a:lnTo>
                      <a:pt x="84394" y="11040"/>
                    </a:lnTo>
                    <a:lnTo>
                      <a:pt x="83469" y="11130"/>
                    </a:lnTo>
                    <a:lnTo>
                      <a:pt x="82574" y="11309"/>
                    </a:lnTo>
                    <a:lnTo>
                      <a:pt x="81709" y="11578"/>
                    </a:lnTo>
                    <a:lnTo>
                      <a:pt x="80874" y="11950"/>
                    </a:lnTo>
                    <a:lnTo>
                      <a:pt x="80083" y="12398"/>
                    </a:lnTo>
                    <a:lnTo>
                      <a:pt x="79292" y="12950"/>
                    </a:lnTo>
                    <a:lnTo>
                      <a:pt x="78546" y="13592"/>
                    </a:lnTo>
                    <a:lnTo>
                      <a:pt x="78188" y="13950"/>
                    </a:lnTo>
                    <a:lnTo>
                      <a:pt x="77845" y="14308"/>
                    </a:lnTo>
                    <a:lnTo>
                      <a:pt x="77219" y="15068"/>
                    </a:lnTo>
                    <a:lnTo>
                      <a:pt x="76682" y="15874"/>
                    </a:lnTo>
                    <a:lnTo>
                      <a:pt x="76234" y="16739"/>
                    </a:lnTo>
                    <a:lnTo>
                      <a:pt x="75861" y="17634"/>
                    </a:lnTo>
                    <a:lnTo>
                      <a:pt x="75592" y="18574"/>
                    </a:lnTo>
                    <a:lnTo>
                      <a:pt x="75399" y="19529"/>
                    </a:lnTo>
                    <a:lnTo>
                      <a:pt x="75324" y="20514"/>
                    </a:lnTo>
                    <a:lnTo>
                      <a:pt x="75324" y="21006"/>
                    </a:lnTo>
                    <a:lnTo>
                      <a:pt x="75324" y="21498"/>
                    </a:lnTo>
                    <a:lnTo>
                      <a:pt x="75399" y="22483"/>
                    </a:lnTo>
                    <a:lnTo>
                      <a:pt x="75578" y="23438"/>
                    </a:lnTo>
                    <a:lnTo>
                      <a:pt x="75861" y="24363"/>
                    </a:lnTo>
                    <a:lnTo>
                      <a:pt x="76219" y="25258"/>
                    </a:lnTo>
                    <a:lnTo>
                      <a:pt x="76682" y="26123"/>
                    </a:lnTo>
                    <a:lnTo>
                      <a:pt x="77219" y="26929"/>
                    </a:lnTo>
                    <a:lnTo>
                      <a:pt x="77845" y="27675"/>
                    </a:lnTo>
                    <a:lnTo>
                      <a:pt x="78188" y="28033"/>
                    </a:lnTo>
                    <a:lnTo>
                      <a:pt x="78546" y="28391"/>
                    </a:lnTo>
                    <a:lnTo>
                      <a:pt x="79292" y="29032"/>
                    </a:lnTo>
                    <a:lnTo>
                      <a:pt x="80068" y="29569"/>
                    </a:lnTo>
                    <a:lnTo>
                      <a:pt x="80874" y="30032"/>
                    </a:lnTo>
                    <a:lnTo>
                      <a:pt x="81709" y="30390"/>
                    </a:lnTo>
                    <a:lnTo>
                      <a:pt x="82574" y="30658"/>
                    </a:lnTo>
                    <a:lnTo>
                      <a:pt x="83469" y="30837"/>
                    </a:lnTo>
                    <a:lnTo>
                      <a:pt x="84394" y="30927"/>
                    </a:lnTo>
                    <a:lnTo>
                      <a:pt x="84872" y="30942"/>
                    </a:lnTo>
                    <a:lnTo>
                      <a:pt x="85290" y="30942"/>
                    </a:lnTo>
                    <a:lnTo>
                      <a:pt x="86095" y="30867"/>
                    </a:lnTo>
                    <a:lnTo>
                      <a:pt x="86841" y="30733"/>
                    </a:lnTo>
                    <a:lnTo>
                      <a:pt x="87542" y="30509"/>
                    </a:lnTo>
                    <a:lnTo>
                      <a:pt x="88199" y="30241"/>
                    </a:lnTo>
                    <a:lnTo>
                      <a:pt x="88810" y="29883"/>
                    </a:lnTo>
                    <a:lnTo>
                      <a:pt x="89362" y="29465"/>
                    </a:lnTo>
                    <a:lnTo>
                      <a:pt x="89870" y="28958"/>
                    </a:lnTo>
                    <a:lnTo>
                      <a:pt x="90108" y="28689"/>
                    </a:lnTo>
                    <a:lnTo>
                      <a:pt x="90257" y="28689"/>
                    </a:lnTo>
                    <a:lnTo>
                      <a:pt x="90257" y="30121"/>
                    </a:lnTo>
                    <a:lnTo>
                      <a:pt x="90242" y="30822"/>
                    </a:lnTo>
                    <a:lnTo>
                      <a:pt x="90078" y="32076"/>
                    </a:lnTo>
                    <a:lnTo>
                      <a:pt x="89735" y="33165"/>
                    </a:lnTo>
                    <a:lnTo>
                      <a:pt x="89198" y="34090"/>
                    </a:lnTo>
                    <a:lnTo>
                      <a:pt x="88855" y="34477"/>
                    </a:lnTo>
                    <a:lnTo>
                      <a:pt x="88482" y="34850"/>
                    </a:lnTo>
                    <a:lnTo>
                      <a:pt x="87647" y="35417"/>
                    </a:lnTo>
                    <a:lnTo>
                      <a:pt x="86662" y="35790"/>
                    </a:lnTo>
                    <a:lnTo>
                      <a:pt x="85543" y="35984"/>
                    </a:lnTo>
                    <a:lnTo>
                      <a:pt x="84946" y="35999"/>
                    </a:lnTo>
                    <a:lnTo>
                      <a:pt x="84514" y="35984"/>
                    </a:lnTo>
                    <a:lnTo>
                      <a:pt x="83678" y="35865"/>
                    </a:lnTo>
                    <a:lnTo>
                      <a:pt x="82873" y="35596"/>
                    </a:lnTo>
                    <a:lnTo>
                      <a:pt x="82142" y="35194"/>
                    </a:lnTo>
                    <a:lnTo>
                      <a:pt x="81814" y="34940"/>
                    </a:lnTo>
                    <a:lnTo>
                      <a:pt x="81500" y="34671"/>
                    </a:lnTo>
                    <a:lnTo>
                      <a:pt x="80948" y="34105"/>
                    </a:lnTo>
                    <a:lnTo>
                      <a:pt x="80486" y="33478"/>
                    </a:lnTo>
                    <a:lnTo>
                      <a:pt x="80083" y="32792"/>
                    </a:lnTo>
                    <a:lnTo>
                      <a:pt x="79919" y="32434"/>
                    </a:lnTo>
                    <a:lnTo>
                      <a:pt x="76100" y="34015"/>
                    </a:lnTo>
                    <a:lnTo>
                      <a:pt x="76383" y="34627"/>
                    </a:lnTo>
                    <a:lnTo>
                      <a:pt x="77054" y="35760"/>
                    </a:lnTo>
                    <a:lnTo>
                      <a:pt x="77875" y="36805"/>
                    </a:lnTo>
                    <a:lnTo>
                      <a:pt x="78815" y="37730"/>
                    </a:lnTo>
                    <a:lnTo>
                      <a:pt x="79352" y="38147"/>
                    </a:lnTo>
                    <a:lnTo>
                      <a:pt x="79919" y="38565"/>
                    </a:lnTo>
                    <a:lnTo>
                      <a:pt x="81187" y="39222"/>
                    </a:lnTo>
                    <a:lnTo>
                      <a:pt x="82589" y="39669"/>
                    </a:lnTo>
                    <a:lnTo>
                      <a:pt x="84111" y="39893"/>
                    </a:lnTo>
                    <a:lnTo>
                      <a:pt x="84946" y="39908"/>
                    </a:lnTo>
                    <a:lnTo>
                      <a:pt x="85454" y="39908"/>
                    </a:lnTo>
                    <a:lnTo>
                      <a:pt x="86438" y="39818"/>
                    </a:lnTo>
                    <a:lnTo>
                      <a:pt x="87393" y="39669"/>
                    </a:lnTo>
                    <a:lnTo>
                      <a:pt x="88288" y="39416"/>
                    </a:lnTo>
                    <a:lnTo>
                      <a:pt x="89139" y="39102"/>
                    </a:lnTo>
                    <a:lnTo>
                      <a:pt x="89944" y="38699"/>
                    </a:lnTo>
                    <a:lnTo>
                      <a:pt x="90705" y="38207"/>
                    </a:lnTo>
                    <a:lnTo>
                      <a:pt x="91406" y="37640"/>
                    </a:lnTo>
                    <a:lnTo>
                      <a:pt x="91749" y="37327"/>
                    </a:lnTo>
                    <a:lnTo>
                      <a:pt x="92077" y="36984"/>
                    </a:lnTo>
                    <a:lnTo>
                      <a:pt x="92659" y="36268"/>
                    </a:lnTo>
                    <a:lnTo>
                      <a:pt x="93152" y="35447"/>
                    </a:lnTo>
                    <a:lnTo>
                      <a:pt x="93569" y="34567"/>
                    </a:lnTo>
                    <a:lnTo>
                      <a:pt x="93898" y="33582"/>
                    </a:lnTo>
                    <a:lnTo>
                      <a:pt x="94151" y="32523"/>
                    </a:lnTo>
                    <a:lnTo>
                      <a:pt x="94315" y="31389"/>
                    </a:lnTo>
                    <a:lnTo>
                      <a:pt x="94405" y="30166"/>
                    </a:lnTo>
                    <a:lnTo>
                      <a:pt x="94420" y="29525"/>
                    </a:lnTo>
                    <a:lnTo>
                      <a:pt x="94420" y="11622"/>
                    </a:lnTo>
                    <a:lnTo>
                      <a:pt x="90257" y="11622"/>
                    </a:lnTo>
                    <a:lnTo>
                      <a:pt x="90257" y="13248"/>
                    </a:lnTo>
                    <a:lnTo>
                      <a:pt x="90108" y="13248"/>
                    </a:lnTo>
                    <a:lnTo>
                      <a:pt x="89870" y="12995"/>
                    </a:lnTo>
                    <a:lnTo>
                      <a:pt x="89377" y="12547"/>
                    </a:lnTo>
                    <a:lnTo>
                      <a:pt x="88840" y="12144"/>
                    </a:lnTo>
                    <a:lnTo>
                      <a:pt x="88258" y="11801"/>
                    </a:lnTo>
                    <a:lnTo>
                      <a:pt x="87945" y="11667"/>
                    </a:lnTo>
                    <a:lnTo>
                      <a:pt x="87572" y="11503"/>
                    </a:lnTo>
                    <a:lnTo>
                      <a:pt x="86826" y="11264"/>
                    </a:lnTo>
                    <a:lnTo>
                      <a:pt x="86050" y="11100"/>
                    </a:lnTo>
                    <a:lnTo>
                      <a:pt x="85260" y="11026"/>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 name="Google Shape;127;p17"/>
              <p:cNvGrpSpPr/>
              <p:nvPr/>
            </p:nvGrpSpPr>
            <p:grpSpPr>
              <a:xfrm>
                <a:off x="2430468" y="2536041"/>
                <a:ext cx="644676" cy="193720"/>
                <a:chOff x="2430468" y="2536041"/>
                <a:chExt cx="644676" cy="193720"/>
              </a:xfrm>
            </p:grpSpPr>
            <p:sp>
              <p:nvSpPr>
                <p:cNvPr id="128" name="Google Shape;128;p17"/>
                <p:cNvSpPr/>
                <p:nvPr/>
              </p:nvSpPr>
              <p:spPr>
                <a:xfrm>
                  <a:off x="2430468" y="2536041"/>
                  <a:ext cx="169523" cy="193515"/>
                </a:xfrm>
                <a:custGeom>
                  <a:rect b="b" l="l" r="r" t="t"/>
                  <a:pathLst>
                    <a:path extrusionOk="0" h="28271" w="24766">
                      <a:moveTo>
                        <a:pt x="14069" y="0"/>
                      </a:moveTo>
                      <a:lnTo>
                        <a:pt x="13323" y="15"/>
                      </a:lnTo>
                      <a:lnTo>
                        <a:pt x="11891" y="149"/>
                      </a:lnTo>
                      <a:lnTo>
                        <a:pt x="10518" y="403"/>
                      </a:lnTo>
                      <a:lnTo>
                        <a:pt x="9205" y="776"/>
                      </a:lnTo>
                      <a:lnTo>
                        <a:pt x="7952" y="1283"/>
                      </a:lnTo>
                      <a:lnTo>
                        <a:pt x="6759" y="1910"/>
                      </a:lnTo>
                      <a:lnTo>
                        <a:pt x="5625" y="2670"/>
                      </a:lnTo>
                      <a:lnTo>
                        <a:pt x="4566" y="3551"/>
                      </a:lnTo>
                      <a:lnTo>
                        <a:pt x="4059" y="4058"/>
                      </a:lnTo>
                      <a:lnTo>
                        <a:pt x="3551" y="4565"/>
                      </a:lnTo>
                      <a:lnTo>
                        <a:pt x="2671" y="5639"/>
                      </a:lnTo>
                      <a:lnTo>
                        <a:pt x="1910" y="6773"/>
                      </a:lnTo>
                      <a:lnTo>
                        <a:pt x="1284" y="7967"/>
                      </a:lnTo>
                      <a:lnTo>
                        <a:pt x="776" y="9235"/>
                      </a:lnTo>
                      <a:lnTo>
                        <a:pt x="389" y="10562"/>
                      </a:lnTo>
                      <a:lnTo>
                        <a:pt x="135" y="11935"/>
                      </a:lnTo>
                      <a:lnTo>
                        <a:pt x="16" y="13382"/>
                      </a:lnTo>
                      <a:lnTo>
                        <a:pt x="1" y="14143"/>
                      </a:lnTo>
                      <a:lnTo>
                        <a:pt x="16" y="14889"/>
                      </a:lnTo>
                      <a:lnTo>
                        <a:pt x="150" y="16336"/>
                      </a:lnTo>
                      <a:lnTo>
                        <a:pt x="403" y="17723"/>
                      </a:lnTo>
                      <a:lnTo>
                        <a:pt x="776" y="19051"/>
                      </a:lnTo>
                      <a:lnTo>
                        <a:pt x="1284" y="20319"/>
                      </a:lnTo>
                      <a:lnTo>
                        <a:pt x="1910" y="21513"/>
                      </a:lnTo>
                      <a:lnTo>
                        <a:pt x="2671" y="22646"/>
                      </a:lnTo>
                      <a:lnTo>
                        <a:pt x="3551" y="23721"/>
                      </a:lnTo>
                      <a:lnTo>
                        <a:pt x="4059" y="24228"/>
                      </a:lnTo>
                      <a:lnTo>
                        <a:pt x="4566" y="24720"/>
                      </a:lnTo>
                      <a:lnTo>
                        <a:pt x="5640" y="25615"/>
                      </a:lnTo>
                      <a:lnTo>
                        <a:pt x="6774" y="26376"/>
                      </a:lnTo>
                      <a:lnTo>
                        <a:pt x="7967" y="27003"/>
                      </a:lnTo>
                      <a:lnTo>
                        <a:pt x="9220" y="27510"/>
                      </a:lnTo>
                      <a:lnTo>
                        <a:pt x="10518" y="27883"/>
                      </a:lnTo>
                      <a:lnTo>
                        <a:pt x="11891" y="28136"/>
                      </a:lnTo>
                      <a:lnTo>
                        <a:pt x="13323" y="28271"/>
                      </a:lnTo>
                      <a:lnTo>
                        <a:pt x="14860" y="28271"/>
                      </a:lnTo>
                      <a:lnTo>
                        <a:pt x="16411" y="28107"/>
                      </a:lnTo>
                      <a:lnTo>
                        <a:pt x="17933" y="27763"/>
                      </a:lnTo>
                      <a:lnTo>
                        <a:pt x="19410" y="27256"/>
                      </a:lnTo>
                      <a:lnTo>
                        <a:pt x="20126" y="26928"/>
                      </a:lnTo>
                      <a:lnTo>
                        <a:pt x="20797" y="26615"/>
                      </a:lnTo>
                      <a:lnTo>
                        <a:pt x="22050" y="25869"/>
                      </a:lnTo>
                      <a:lnTo>
                        <a:pt x="23214" y="24974"/>
                      </a:lnTo>
                      <a:lnTo>
                        <a:pt x="24288" y="23959"/>
                      </a:lnTo>
                      <a:lnTo>
                        <a:pt x="24765" y="23407"/>
                      </a:lnTo>
                      <a:lnTo>
                        <a:pt x="22349" y="20990"/>
                      </a:lnTo>
                      <a:lnTo>
                        <a:pt x="21916" y="21468"/>
                      </a:lnTo>
                      <a:lnTo>
                        <a:pt x="21021" y="22333"/>
                      </a:lnTo>
                      <a:lnTo>
                        <a:pt x="20066" y="23064"/>
                      </a:lnTo>
                      <a:lnTo>
                        <a:pt x="19082" y="23676"/>
                      </a:lnTo>
                      <a:lnTo>
                        <a:pt x="18037" y="24168"/>
                      </a:lnTo>
                      <a:lnTo>
                        <a:pt x="16948" y="24541"/>
                      </a:lnTo>
                      <a:lnTo>
                        <a:pt x="15829" y="24780"/>
                      </a:lnTo>
                      <a:lnTo>
                        <a:pt x="14651" y="24914"/>
                      </a:lnTo>
                      <a:lnTo>
                        <a:pt x="13517" y="24914"/>
                      </a:lnTo>
                      <a:lnTo>
                        <a:pt x="12488" y="24839"/>
                      </a:lnTo>
                      <a:lnTo>
                        <a:pt x="11473" y="24645"/>
                      </a:lnTo>
                      <a:lnTo>
                        <a:pt x="10488" y="24377"/>
                      </a:lnTo>
                      <a:lnTo>
                        <a:pt x="9534" y="23989"/>
                      </a:lnTo>
                      <a:lnTo>
                        <a:pt x="8624" y="23512"/>
                      </a:lnTo>
                      <a:lnTo>
                        <a:pt x="7773" y="22945"/>
                      </a:lnTo>
                      <a:lnTo>
                        <a:pt x="6968" y="22303"/>
                      </a:lnTo>
                      <a:lnTo>
                        <a:pt x="6595" y="21930"/>
                      </a:lnTo>
                      <a:lnTo>
                        <a:pt x="6207" y="21557"/>
                      </a:lnTo>
                      <a:lnTo>
                        <a:pt x="5550" y="20752"/>
                      </a:lnTo>
                      <a:lnTo>
                        <a:pt x="4983" y="19886"/>
                      </a:lnTo>
                      <a:lnTo>
                        <a:pt x="4506" y="18976"/>
                      </a:lnTo>
                      <a:lnTo>
                        <a:pt x="4118" y="17992"/>
                      </a:lnTo>
                      <a:lnTo>
                        <a:pt x="3835" y="16962"/>
                      </a:lnTo>
                      <a:lnTo>
                        <a:pt x="3656" y="15873"/>
                      </a:lnTo>
                      <a:lnTo>
                        <a:pt x="3551" y="14725"/>
                      </a:lnTo>
                      <a:lnTo>
                        <a:pt x="3551" y="14128"/>
                      </a:lnTo>
                      <a:lnTo>
                        <a:pt x="3551" y="13516"/>
                      </a:lnTo>
                      <a:lnTo>
                        <a:pt x="3656" y="12368"/>
                      </a:lnTo>
                      <a:lnTo>
                        <a:pt x="3835" y="11278"/>
                      </a:lnTo>
                      <a:lnTo>
                        <a:pt x="4118" y="10249"/>
                      </a:lnTo>
                      <a:lnTo>
                        <a:pt x="4506" y="9264"/>
                      </a:lnTo>
                      <a:lnTo>
                        <a:pt x="4983" y="8354"/>
                      </a:lnTo>
                      <a:lnTo>
                        <a:pt x="5550" y="7489"/>
                      </a:lnTo>
                      <a:lnTo>
                        <a:pt x="6207" y="6684"/>
                      </a:lnTo>
                      <a:lnTo>
                        <a:pt x="6595" y="6311"/>
                      </a:lnTo>
                      <a:lnTo>
                        <a:pt x="6968" y="5938"/>
                      </a:lnTo>
                      <a:lnTo>
                        <a:pt x="7773" y="5296"/>
                      </a:lnTo>
                      <a:lnTo>
                        <a:pt x="8624" y="4729"/>
                      </a:lnTo>
                      <a:lnTo>
                        <a:pt x="9534" y="4252"/>
                      </a:lnTo>
                      <a:lnTo>
                        <a:pt x="10488" y="3864"/>
                      </a:lnTo>
                      <a:lnTo>
                        <a:pt x="11473" y="3595"/>
                      </a:lnTo>
                      <a:lnTo>
                        <a:pt x="12488" y="3401"/>
                      </a:lnTo>
                      <a:lnTo>
                        <a:pt x="13517" y="3327"/>
                      </a:lnTo>
                      <a:lnTo>
                        <a:pt x="14636" y="3327"/>
                      </a:lnTo>
                      <a:lnTo>
                        <a:pt x="15755" y="3446"/>
                      </a:lnTo>
                      <a:lnTo>
                        <a:pt x="16829" y="3655"/>
                      </a:lnTo>
                      <a:lnTo>
                        <a:pt x="17828" y="3968"/>
                      </a:lnTo>
                      <a:lnTo>
                        <a:pt x="18768" y="4401"/>
                      </a:lnTo>
                      <a:lnTo>
                        <a:pt x="19648" y="4938"/>
                      </a:lnTo>
                      <a:lnTo>
                        <a:pt x="20454" y="5580"/>
                      </a:lnTo>
                      <a:lnTo>
                        <a:pt x="21215" y="6340"/>
                      </a:lnTo>
                      <a:lnTo>
                        <a:pt x="21558" y="6758"/>
                      </a:lnTo>
                      <a:lnTo>
                        <a:pt x="23990" y="4401"/>
                      </a:lnTo>
                      <a:lnTo>
                        <a:pt x="23497" y="3864"/>
                      </a:lnTo>
                      <a:lnTo>
                        <a:pt x="22483" y="2909"/>
                      </a:lnTo>
                      <a:lnTo>
                        <a:pt x="21394" y="2074"/>
                      </a:lnTo>
                      <a:lnTo>
                        <a:pt x="20215" y="1387"/>
                      </a:lnTo>
                      <a:lnTo>
                        <a:pt x="18977" y="835"/>
                      </a:lnTo>
                      <a:lnTo>
                        <a:pt x="17664" y="433"/>
                      </a:lnTo>
                      <a:lnTo>
                        <a:pt x="16277" y="149"/>
                      </a:lnTo>
                      <a:lnTo>
                        <a:pt x="14830" y="15"/>
                      </a:lnTo>
                      <a:lnTo>
                        <a:pt x="14069"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a:off x="2621430" y="2540429"/>
                  <a:ext cx="23800" cy="185041"/>
                </a:xfrm>
                <a:custGeom>
                  <a:rect b="b" l="l" r="r" t="t"/>
                  <a:pathLst>
                    <a:path extrusionOk="0" h="27033" w="3477">
                      <a:moveTo>
                        <a:pt x="0" y="1"/>
                      </a:moveTo>
                      <a:lnTo>
                        <a:pt x="0" y="27033"/>
                      </a:lnTo>
                      <a:lnTo>
                        <a:pt x="3476" y="27033"/>
                      </a:lnTo>
                      <a:lnTo>
                        <a:pt x="3476"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2665546" y="2594655"/>
                  <a:ext cx="130411" cy="135107"/>
                </a:xfrm>
                <a:custGeom>
                  <a:rect b="b" l="l" r="r" t="t"/>
                  <a:pathLst>
                    <a:path extrusionOk="0" h="19738" w="19052">
                      <a:moveTo>
                        <a:pt x="9101" y="3193"/>
                      </a:moveTo>
                      <a:lnTo>
                        <a:pt x="10219" y="3223"/>
                      </a:lnTo>
                      <a:lnTo>
                        <a:pt x="11308" y="3461"/>
                      </a:lnTo>
                      <a:lnTo>
                        <a:pt x="12353" y="3924"/>
                      </a:lnTo>
                      <a:lnTo>
                        <a:pt x="13308" y="4595"/>
                      </a:lnTo>
                      <a:lnTo>
                        <a:pt x="13740" y="5013"/>
                      </a:lnTo>
                      <a:lnTo>
                        <a:pt x="14173" y="5490"/>
                      </a:lnTo>
                      <a:lnTo>
                        <a:pt x="14829" y="6550"/>
                      </a:lnTo>
                      <a:lnTo>
                        <a:pt x="15292" y="7758"/>
                      </a:lnTo>
                      <a:lnTo>
                        <a:pt x="15516" y="9116"/>
                      </a:lnTo>
                      <a:lnTo>
                        <a:pt x="15530" y="9861"/>
                      </a:lnTo>
                      <a:lnTo>
                        <a:pt x="15516" y="10607"/>
                      </a:lnTo>
                      <a:lnTo>
                        <a:pt x="15292" y="11965"/>
                      </a:lnTo>
                      <a:lnTo>
                        <a:pt x="14844" y="13173"/>
                      </a:lnTo>
                      <a:lnTo>
                        <a:pt x="14173" y="14248"/>
                      </a:lnTo>
                      <a:lnTo>
                        <a:pt x="13740" y="14710"/>
                      </a:lnTo>
                      <a:lnTo>
                        <a:pt x="13516" y="14934"/>
                      </a:lnTo>
                      <a:lnTo>
                        <a:pt x="13069" y="15337"/>
                      </a:lnTo>
                      <a:lnTo>
                        <a:pt x="12069" y="15948"/>
                      </a:lnTo>
                      <a:lnTo>
                        <a:pt x="11010" y="16351"/>
                      </a:lnTo>
                      <a:lnTo>
                        <a:pt x="9891" y="16530"/>
                      </a:lnTo>
                      <a:lnTo>
                        <a:pt x="8772" y="16500"/>
                      </a:lnTo>
                      <a:lnTo>
                        <a:pt x="7668" y="16262"/>
                      </a:lnTo>
                      <a:lnTo>
                        <a:pt x="6639" y="15799"/>
                      </a:lnTo>
                      <a:lnTo>
                        <a:pt x="5684" y="15143"/>
                      </a:lnTo>
                      <a:lnTo>
                        <a:pt x="5252" y="14710"/>
                      </a:lnTo>
                      <a:lnTo>
                        <a:pt x="4819" y="14248"/>
                      </a:lnTo>
                      <a:lnTo>
                        <a:pt x="4148" y="13173"/>
                      </a:lnTo>
                      <a:lnTo>
                        <a:pt x="3700" y="11965"/>
                      </a:lnTo>
                      <a:lnTo>
                        <a:pt x="3476" y="10607"/>
                      </a:lnTo>
                      <a:lnTo>
                        <a:pt x="3461" y="9861"/>
                      </a:lnTo>
                      <a:lnTo>
                        <a:pt x="3476" y="9116"/>
                      </a:lnTo>
                      <a:lnTo>
                        <a:pt x="3700" y="7758"/>
                      </a:lnTo>
                      <a:lnTo>
                        <a:pt x="4148" y="6550"/>
                      </a:lnTo>
                      <a:lnTo>
                        <a:pt x="4819" y="5490"/>
                      </a:lnTo>
                      <a:lnTo>
                        <a:pt x="5252" y="5013"/>
                      </a:lnTo>
                      <a:lnTo>
                        <a:pt x="5475" y="4789"/>
                      </a:lnTo>
                      <a:lnTo>
                        <a:pt x="5923" y="4401"/>
                      </a:lnTo>
                      <a:lnTo>
                        <a:pt x="6922" y="3775"/>
                      </a:lnTo>
                      <a:lnTo>
                        <a:pt x="7982" y="3372"/>
                      </a:lnTo>
                      <a:lnTo>
                        <a:pt x="9101" y="3193"/>
                      </a:lnTo>
                      <a:close/>
                      <a:moveTo>
                        <a:pt x="9011" y="0"/>
                      </a:moveTo>
                      <a:lnTo>
                        <a:pt x="8011" y="90"/>
                      </a:lnTo>
                      <a:lnTo>
                        <a:pt x="7057" y="269"/>
                      </a:lnTo>
                      <a:lnTo>
                        <a:pt x="6162" y="537"/>
                      </a:lnTo>
                      <a:lnTo>
                        <a:pt x="5311" y="880"/>
                      </a:lnTo>
                      <a:lnTo>
                        <a:pt x="4491" y="1328"/>
                      </a:lnTo>
                      <a:lnTo>
                        <a:pt x="3730" y="1850"/>
                      </a:lnTo>
                      <a:lnTo>
                        <a:pt x="3014" y="2477"/>
                      </a:lnTo>
                      <a:lnTo>
                        <a:pt x="2686" y="2820"/>
                      </a:lnTo>
                      <a:lnTo>
                        <a:pt x="2357" y="3178"/>
                      </a:lnTo>
                      <a:lnTo>
                        <a:pt x="1776" y="3924"/>
                      </a:lnTo>
                      <a:lnTo>
                        <a:pt x="1268" y="4715"/>
                      </a:lnTo>
                      <a:lnTo>
                        <a:pt x="851" y="5550"/>
                      </a:lnTo>
                      <a:lnTo>
                        <a:pt x="507" y="6430"/>
                      </a:lnTo>
                      <a:lnTo>
                        <a:pt x="254" y="7355"/>
                      </a:lnTo>
                      <a:lnTo>
                        <a:pt x="90" y="8325"/>
                      </a:lnTo>
                      <a:lnTo>
                        <a:pt x="0" y="9339"/>
                      </a:lnTo>
                      <a:lnTo>
                        <a:pt x="0" y="9861"/>
                      </a:lnTo>
                      <a:lnTo>
                        <a:pt x="0" y="10399"/>
                      </a:lnTo>
                      <a:lnTo>
                        <a:pt x="90" y="11413"/>
                      </a:lnTo>
                      <a:lnTo>
                        <a:pt x="254" y="12383"/>
                      </a:lnTo>
                      <a:lnTo>
                        <a:pt x="507" y="13308"/>
                      </a:lnTo>
                      <a:lnTo>
                        <a:pt x="836" y="14188"/>
                      </a:lnTo>
                      <a:lnTo>
                        <a:pt x="1253" y="15023"/>
                      </a:lnTo>
                      <a:lnTo>
                        <a:pt x="1761" y="15814"/>
                      </a:lnTo>
                      <a:lnTo>
                        <a:pt x="2342" y="16560"/>
                      </a:lnTo>
                      <a:lnTo>
                        <a:pt x="2686" y="16918"/>
                      </a:lnTo>
                      <a:lnTo>
                        <a:pt x="3014" y="17261"/>
                      </a:lnTo>
                      <a:lnTo>
                        <a:pt x="3730" y="17873"/>
                      </a:lnTo>
                      <a:lnTo>
                        <a:pt x="4491" y="18410"/>
                      </a:lnTo>
                      <a:lnTo>
                        <a:pt x="5311" y="18842"/>
                      </a:lnTo>
                      <a:lnTo>
                        <a:pt x="6162" y="19200"/>
                      </a:lnTo>
                      <a:lnTo>
                        <a:pt x="7057" y="19454"/>
                      </a:lnTo>
                      <a:lnTo>
                        <a:pt x="8011" y="19633"/>
                      </a:lnTo>
                      <a:lnTo>
                        <a:pt x="9011" y="19723"/>
                      </a:lnTo>
                      <a:lnTo>
                        <a:pt x="9518" y="19738"/>
                      </a:lnTo>
                      <a:lnTo>
                        <a:pt x="10040" y="19723"/>
                      </a:lnTo>
                      <a:lnTo>
                        <a:pt x="11040" y="19633"/>
                      </a:lnTo>
                      <a:lnTo>
                        <a:pt x="11980" y="19454"/>
                      </a:lnTo>
                      <a:lnTo>
                        <a:pt x="12890" y="19200"/>
                      </a:lnTo>
                      <a:lnTo>
                        <a:pt x="13740" y="18842"/>
                      </a:lnTo>
                      <a:lnTo>
                        <a:pt x="14546" y="18410"/>
                      </a:lnTo>
                      <a:lnTo>
                        <a:pt x="15307" y="17873"/>
                      </a:lnTo>
                      <a:lnTo>
                        <a:pt x="16023" y="17261"/>
                      </a:lnTo>
                      <a:lnTo>
                        <a:pt x="16366" y="16918"/>
                      </a:lnTo>
                      <a:lnTo>
                        <a:pt x="16694" y="16560"/>
                      </a:lnTo>
                      <a:lnTo>
                        <a:pt x="17276" y="15814"/>
                      </a:lnTo>
                      <a:lnTo>
                        <a:pt x="17783" y="15023"/>
                      </a:lnTo>
                      <a:lnTo>
                        <a:pt x="18201" y="14188"/>
                      </a:lnTo>
                      <a:lnTo>
                        <a:pt x="18544" y="13308"/>
                      </a:lnTo>
                      <a:lnTo>
                        <a:pt x="18798" y="12383"/>
                      </a:lnTo>
                      <a:lnTo>
                        <a:pt x="18962" y="11413"/>
                      </a:lnTo>
                      <a:lnTo>
                        <a:pt x="19051" y="10399"/>
                      </a:lnTo>
                      <a:lnTo>
                        <a:pt x="19051" y="9861"/>
                      </a:lnTo>
                      <a:lnTo>
                        <a:pt x="19051" y="9339"/>
                      </a:lnTo>
                      <a:lnTo>
                        <a:pt x="18962" y="8325"/>
                      </a:lnTo>
                      <a:lnTo>
                        <a:pt x="18798" y="7355"/>
                      </a:lnTo>
                      <a:lnTo>
                        <a:pt x="18544" y="6430"/>
                      </a:lnTo>
                      <a:lnTo>
                        <a:pt x="18201" y="5550"/>
                      </a:lnTo>
                      <a:lnTo>
                        <a:pt x="17783" y="4715"/>
                      </a:lnTo>
                      <a:lnTo>
                        <a:pt x="17276" y="3924"/>
                      </a:lnTo>
                      <a:lnTo>
                        <a:pt x="16694" y="3178"/>
                      </a:lnTo>
                      <a:lnTo>
                        <a:pt x="16366" y="2820"/>
                      </a:lnTo>
                      <a:lnTo>
                        <a:pt x="16023" y="2477"/>
                      </a:lnTo>
                      <a:lnTo>
                        <a:pt x="15307" y="1850"/>
                      </a:lnTo>
                      <a:lnTo>
                        <a:pt x="14546" y="1328"/>
                      </a:lnTo>
                      <a:lnTo>
                        <a:pt x="13740" y="880"/>
                      </a:lnTo>
                      <a:lnTo>
                        <a:pt x="12890" y="537"/>
                      </a:lnTo>
                      <a:lnTo>
                        <a:pt x="11980" y="269"/>
                      </a:lnTo>
                      <a:lnTo>
                        <a:pt x="11040" y="90"/>
                      </a:lnTo>
                      <a:lnTo>
                        <a:pt x="10040"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2815349" y="2598741"/>
                  <a:ext cx="112135" cy="130815"/>
                </a:xfrm>
                <a:custGeom>
                  <a:rect b="b" l="l" r="r" t="t"/>
                  <a:pathLst>
                    <a:path extrusionOk="0" h="19111" w="16382">
                      <a:moveTo>
                        <a:pt x="12905" y="0"/>
                      </a:moveTo>
                      <a:lnTo>
                        <a:pt x="12905" y="10204"/>
                      </a:lnTo>
                      <a:lnTo>
                        <a:pt x="12890" y="10741"/>
                      </a:lnTo>
                      <a:lnTo>
                        <a:pt x="12726" y="11816"/>
                      </a:lnTo>
                      <a:lnTo>
                        <a:pt x="12383" y="12830"/>
                      </a:lnTo>
                      <a:lnTo>
                        <a:pt x="11861" y="13770"/>
                      </a:lnTo>
                      <a:lnTo>
                        <a:pt x="11548" y="14217"/>
                      </a:lnTo>
                      <a:lnTo>
                        <a:pt x="11219" y="14620"/>
                      </a:lnTo>
                      <a:lnTo>
                        <a:pt x="10444" y="15262"/>
                      </a:lnTo>
                      <a:lnTo>
                        <a:pt x="9534" y="15709"/>
                      </a:lnTo>
                      <a:lnTo>
                        <a:pt x="8549" y="15933"/>
                      </a:lnTo>
                      <a:lnTo>
                        <a:pt x="8042" y="15948"/>
                      </a:lnTo>
                      <a:lnTo>
                        <a:pt x="7475" y="15933"/>
                      </a:lnTo>
                      <a:lnTo>
                        <a:pt x="6475" y="15769"/>
                      </a:lnTo>
                      <a:lnTo>
                        <a:pt x="5625" y="15441"/>
                      </a:lnTo>
                      <a:lnTo>
                        <a:pt x="4909" y="14963"/>
                      </a:lnTo>
                      <a:lnTo>
                        <a:pt x="4342" y="14322"/>
                      </a:lnTo>
                      <a:lnTo>
                        <a:pt x="3909" y="13516"/>
                      </a:lnTo>
                      <a:lnTo>
                        <a:pt x="3626" y="12547"/>
                      </a:lnTo>
                      <a:lnTo>
                        <a:pt x="3477" y="11413"/>
                      </a:lnTo>
                      <a:lnTo>
                        <a:pt x="3477" y="10786"/>
                      </a:lnTo>
                      <a:lnTo>
                        <a:pt x="3477" y="15"/>
                      </a:lnTo>
                      <a:lnTo>
                        <a:pt x="1" y="15"/>
                      </a:lnTo>
                      <a:lnTo>
                        <a:pt x="1" y="11338"/>
                      </a:lnTo>
                      <a:lnTo>
                        <a:pt x="16" y="12218"/>
                      </a:lnTo>
                      <a:lnTo>
                        <a:pt x="239" y="13800"/>
                      </a:lnTo>
                      <a:lnTo>
                        <a:pt x="687" y="15217"/>
                      </a:lnTo>
                      <a:lnTo>
                        <a:pt x="1179" y="16157"/>
                      </a:lnTo>
                      <a:lnTo>
                        <a:pt x="1567" y="16739"/>
                      </a:lnTo>
                      <a:lnTo>
                        <a:pt x="1791" y="17007"/>
                      </a:lnTo>
                      <a:lnTo>
                        <a:pt x="2015" y="17261"/>
                      </a:lnTo>
                      <a:lnTo>
                        <a:pt x="2522" y="17723"/>
                      </a:lnTo>
                      <a:lnTo>
                        <a:pt x="3074" y="18111"/>
                      </a:lnTo>
                      <a:lnTo>
                        <a:pt x="3671" y="18454"/>
                      </a:lnTo>
                      <a:lnTo>
                        <a:pt x="4327" y="18708"/>
                      </a:lnTo>
                      <a:lnTo>
                        <a:pt x="5043" y="18917"/>
                      </a:lnTo>
                      <a:lnTo>
                        <a:pt x="5804" y="19036"/>
                      </a:lnTo>
                      <a:lnTo>
                        <a:pt x="6625" y="19111"/>
                      </a:lnTo>
                      <a:lnTo>
                        <a:pt x="7505" y="19111"/>
                      </a:lnTo>
                      <a:lnTo>
                        <a:pt x="8385" y="18991"/>
                      </a:lnTo>
                      <a:lnTo>
                        <a:pt x="9250" y="18753"/>
                      </a:lnTo>
                      <a:lnTo>
                        <a:pt x="10086" y="18410"/>
                      </a:lnTo>
                      <a:lnTo>
                        <a:pt x="10488" y="18186"/>
                      </a:lnTo>
                      <a:lnTo>
                        <a:pt x="10847" y="17977"/>
                      </a:lnTo>
                      <a:lnTo>
                        <a:pt x="11533" y="17499"/>
                      </a:lnTo>
                      <a:lnTo>
                        <a:pt x="12144" y="16933"/>
                      </a:lnTo>
                      <a:lnTo>
                        <a:pt x="12667" y="16291"/>
                      </a:lnTo>
                      <a:lnTo>
                        <a:pt x="12905" y="15948"/>
                      </a:lnTo>
                      <a:lnTo>
                        <a:pt x="13054" y="15948"/>
                      </a:lnTo>
                      <a:lnTo>
                        <a:pt x="13054" y="18514"/>
                      </a:lnTo>
                      <a:lnTo>
                        <a:pt x="16381" y="18514"/>
                      </a:lnTo>
                      <a:lnTo>
                        <a:pt x="16366"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2947697" y="2540018"/>
                  <a:ext cx="127447" cy="189538"/>
                </a:xfrm>
                <a:custGeom>
                  <a:rect b="b" l="l" r="r" t="t"/>
                  <a:pathLst>
                    <a:path extrusionOk="0" h="27690" w="18619">
                      <a:moveTo>
                        <a:pt x="9071" y="11175"/>
                      </a:moveTo>
                      <a:lnTo>
                        <a:pt x="10160" y="11205"/>
                      </a:lnTo>
                      <a:lnTo>
                        <a:pt x="11219" y="11458"/>
                      </a:lnTo>
                      <a:lnTo>
                        <a:pt x="12233" y="11906"/>
                      </a:lnTo>
                      <a:lnTo>
                        <a:pt x="13158" y="12562"/>
                      </a:lnTo>
                      <a:lnTo>
                        <a:pt x="13561" y="12980"/>
                      </a:lnTo>
                      <a:lnTo>
                        <a:pt x="13964" y="13442"/>
                      </a:lnTo>
                      <a:lnTo>
                        <a:pt x="14605" y="14517"/>
                      </a:lnTo>
                      <a:lnTo>
                        <a:pt x="15038" y="15725"/>
                      </a:lnTo>
                      <a:lnTo>
                        <a:pt x="15262" y="17098"/>
                      </a:lnTo>
                      <a:lnTo>
                        <a:pt x="15277" y="17843"/>
                      </a:lnTo>
                      <a:lnTo>
                        <a:pt x="15262" y="18589"/>
                      </a:lnTo>
                      <a:lnTo>
                        <a:pt x="15038" y="19962"/>
                      </a:lnTo>
                      <a:lnTo>
                        <a:pt x="14605" y="21185"/>
                      </a:lnTo>
                      <a:lnTo>
                        <a:pt x="13964" y="22244"/>
                      </a:lnTo>
                      <a:lnTo>
                        <a:pt x="13561" y="22722"/>
                      </a:lnTo>
                      <a:lnTo>
                        <a:pt x="13143" y="23140"/>
                      </a:lnTo>
                      <a:lnTo>
                        <a:pt x="12189" y="23811"/>
                      </a:lnTo>
                      <a:lnTo>
                        <a:pt x="11129" y="24273"/>
                      </a:lnTo>
                      <a:lnTo>
                        <a:pt x="9981" y="24512"/>
                      </a:lnTo>
                      <a:lnTo>
                        <a:pt x="9384" y="24527"/>
                      </a:lnTo>
                      <a:lnTo>
                        <a:pt x="8787" y="24512"/>
                      </a:lnTo>
                      <a:lnTo>
                        <a:pt x="7653" y="24273"/>
                      </a:lnTo>
                      <a:lnTo>
                        <a:pt x="6579" y="23811"/>
                      </a:lnTo>
                      <a:lnTo>
                        <a:pt x="5639" y="23125"/>
                      </a:lnTo>
                      <a:lnTo>
                        <a:pt x="5222" y="22692"/>
                      </a:lnTo>
                      <a:lnTo>
                        <a:pt x="4804" y="22230"/>
                      </a:lnTo>
                      <a:lnTo>
                        <a:pt x="4162" y="21170"/>
                      </a:lnTo>
                      <a:lnTo>
                        <a:pt x="3730" y="19947"/>
                      </a:lnTo>
                      <a:lnTo>
                        <a:pt x="3506" y="18589"/>
                      </a:lnTo>
                      <a:lnTo>
                        <a:pt x="3491" y="17843"/>
                      </a:lnTo>
                      <a:lnTo>
                        <a:pt x="3506" y="17098"/>
                      </a:lnTo>
                      <a:lnTo>
                        <a:pt x="3730" y="15740"/>
                      </a:lnTo>
                      <a:lnTo>
                        <a:pt x="4162" y="14532"/>
                      </a:lnTo>
                      <a:lnTo>
                        <a:pt x="4804" y="13472"/>
                      </a:lnTo>
                      <a:lnTo>
                        <a:pt x="5222" y="12995"/>
                      </a:lnTo>
                      <a:lnTo>
                        <a:pt x="5371" y="12831"/>
                      </a:lnTo>
                      <a:lnTo>
                        <a:pt x="5550" y="12682"/>
                      </a:lnTo>
                      <a:lnTo>
                        <a:pt x="5983" y="12294"/>
                      </a:lnTo>
                      <a:lnTo>
                        <a:pt x="6952" y="11712"/>
                      </a:lnTo>
                      <a:lnTo>
                        <a:pt x="7982" y="11339"/>
                      </a:lnTo>
                      <a:lnTo>
                        <a:pt x="9071" y="11175"/>
                      </a:lnTo>
                      <a:close/>
                      <a:moveTo>
                        <a:pt x="15143" y="1"/>
                      </a:moveTo>
                      <a:lnTo>
                        <a:pt x="15143" y="8549"/>
                      </a:lnTo>
                      <a:lnTo>
                        <a:pt x="15292" y="11115"/>
                      </a:lnTo>
                      <a:lnTo>
                        <a:pt x="15143" y="11115"/>
                      </a:lnTo>
                      <a:lnTo>
                        <a:pt x="14904" y="10757"/>
                      </a:lnTo>
                      <a:lnTo>
                        <a:pt x="14352" y="10116"/>
                      </a:lnTo>
                      <a:lnTo>
                        <a:pt x="13710" y="9549"/>
                      </a:lnTo>
                      <a:lnTo>
                        <a:pt x="13009" y="9056"/>
                      </a:lnTo>
                      <a:lnTo>
                        <a:pt x="12636" y="8862"/>
                      </a:lnTo>
                      <a:lnTo>
                        <a:pt x="12189" y="8639"/>
                      </a:lnTo>
                      <a:lnTo>
                        <a:pt x="11249" y="8296"/>
                      </a:lnTo>
                      <a:lnTo>
                        <a:pt x="10294" y="8072"/>
                      </a:lnTo>
                      <a:lnTo>
                        <a:pt x="9309" y="7967"/>
                      </a:lnTo>
                      <a:lnTo>
                        <a:pt x="8355" y="7967"/>
                      </a:lnTo>
                      <a:lnTo>
                        <a:pt x="7489" y="8057"/>
                      </a:lnTo>
                      <a:lnTo>
                        <a:pt x="6654" y="8236"/>
                      </a:lnTo>
                      <a:lnTo>
                        <a:pt x="5848" y="8504"/>
                      </a:lnTo>
                      <a:lnTo>
                        <a:pt x="5087" y="8862"/>
                      </a:lnTo>
                      <a:lnTo>
                        <a:pt x="4341" y="9295"/>
                      </a:lnTo>
                      <a:lnTo>
                        <a:pt x="3625" y="9832"/>
                      </a:lnTo>
                      <a:lnTo>
                        <a:pt x="2939" y="10459"/>
                      </a:lnTo>
                      <a:lnTo>
                        <a:pt x="2611" y="10802"/>
                      </a:lnTo>
                      <a:lnTo>
                        <a:pt x="2298" y="11160"/>
                      </a:lnTo>
                      <a:lnTo>
                        <a:pt x="1731" y="11906"/>
                      </a:lnTo>
                      <a:lnTo>
                        <a:pt x="1238" y="12711"/>
                      </a:lnTo>
                      <a:lnTo>
                        <a:pt x="836" y="13547"/>
                      </a:lnTo>
                      <a:lnTo>
                        <a:pt x="507" y="14427"/>
                      </a:lnTo>
                      <a:lnTo>
                        <a:pt x="254" y="15337"/>
                      </a:lnTo>
                      <a:lnTo>
                        <a:pt x="90" y="16307"/>
                      </a:lnTo>
                      <a:lnTo>
                        <a:pt x="15" y="17306"/>
                      </a:lnTo>
                      <a:lnTo>
                        <a:pt x="0" y="17829"/>
                      </a:lnTo>
                      <a:lnTo>
                        <a:pt x="15" y="18351"/>
                      </a:lnTo>
                      <a:lnTo>
                        <a:pt x="90" y="19350"/>
                      </a:lnTo>
                      <a:lnTo>
                        <a:pt x="254" y="20320"/>
                      </a:lnTo>
                      <a:lnTo>
                        <a:pt x="507" y="21245"/>
                      </a:lnTo>
                      <a:lnTo>
                        <a:pt x="836" y="22125"/>
                      </a:lnTo>
                      <a:lnTo>
                        <a:pt x="1238" y="22961"/>
                      </a:lnTo>
                      <a:lnTo>
                        <a:pt x="1731" y="23751"/>
                      </a:lnTo>
                      <a:lnTo>
                        <a:pt x="2298" y="24497"/>
                      </a:lnTo>
                      <a:lnTo>
                        <a:pt x="2611" y="24855"/>
                      </a:lnTo>
                      <a:lnTo>
                        <a:pt x="2939" y="25198"/>
                      </a:lnTo>
                      <a:lnTo>
                        <a:pt x="3625" y="25825"/>
                      </a:lnTo>
                      <a:lnTo>
                        <a:pt x="4341" y="26362"/>
                      </a:lnTo>
                      <a:lnTo>
                        <a:pt x="5087" y="26795"/>
                      </a:lnTo>
                      <a:lnTo>
                        <a:pt x="5848" y="27153"/>
                      </a:lnTo>
                      <a:lnTo>
                        <a:pt x="6654" y="27421"/>
                      </a:lnTo>
                      <a:lnTo>
                        <a:pt x="7489" y="27600"/>
                      </a:lnTo>
                      <a:lnTo>
                        <a:pt x="8355" y="27690"/>
                      </a:lnTo>
                      <a:lnTo>
                        <a:pt x="9294" y="27690"/>
                      </a:lnTo>
                      <a:lnTo>
                        <a:pt x="10279" y="27570"/>
                      </a:lnTo>
                      <a:lnTo>
                        <a:pt x="11234" y="27332"/>
                      </a:lnTo>
                      <a:lnTo>
                        <a:pt x="12159" y="26959"/>
                      </a:lnTo>
                      <a:lnTo>
                        <a:pt x="12606" y="26720"/>
                      </a:lnTo>
                      <a:lnTo>
                        <a:pt x="12994" y="26526"/>
                      </a:lnTo>
                      <a:lnTo>
                        <a:pt x="13695" y="26049"/>
                      </a:lnTo>
                      <a:lnTo>
                        <a:pt x="14337" y="25482"/>
                      </a:lnTo>
                      <a:lnTo>
                        <a:pt x="14889" y="24825"/>
                      </a:lnTo>
                      <a:lnTo>
                        <a:pt x="15128" y="24467"/>
                      </a:lnTo>
                      <a:lnTo>
                        <a:pt x="15277" y="24467"/>
                      </a:lnTo>
                      <a:lnTo>
                        <a:pt x="15277" y="27048"/>
                      </a:lnTo>
                      <a:lnTo>
                        <a:pt x="18619" y="27048"/>
                      </a:lnTo>
                      <a:lnTo>
                        <a:pt x="18619"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3" name="Google Shape;133;p17"/>
            <p:cNvSpPr/>
            <p:nvPr/>
          </p:nvSpPr>
          <p:spPr>
            <a:xfrm>
              <a:off x="1325450" y="2304375"/>
              <a:ext cx="1956061" cy="643048"/>
            </a:xfrm>
            <a:custGeom>
              <a:rect b="b" l="l" r="r" t="t"/>
              <a:pathLst>
                <a:path extrusionOk="0" h="6132" w="285765">
                  <a:moveTo>
                    <a:pt x="0" y="0"/>
                  </a:moveTo>
                  <a:lnTo>
                    <a:pt x="0" y="6132"/>
                  </a:lnTo>
                  <a:lnTo>
                    <a:pt x="285765" y="6132"/>
                  </a:lnTo>
                  <a:lnTo>
                    <a:pt x="285765"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4 Break / Left">
  <p:cSld name="CUSTOM_4">
    <p:spTree>
      <p:nvGrpSpPr>
        <p:cNvPr id="134" name="Shape 134"/>
        <p:cNvGrpSpPr/>
        <p:nvPr/>
      </p:nvGrpSpPr>
      <p:grpSpPr>
        <a:xfrm>
          <a:off x="0" y="0"/>
          <a:ext cx="0" cy="0"/>
          <a:chOff x="0" y="0"/>
          <a:chExt cx="0" cy="0"/>
        </a:xfrm>
      </p:grpSpPr>
      <p:grpSp>
        <p:nvGrpSpPr>
          <p:cNvPr id="135" name="Google Shape;135;p18"/>
          <p:cNvGrpSpPr/>
          <p:nvPr/>
        </p:nvGrpSpPr>
        <p:grpSpPr>
          <a:xfrm>
            <a:off x="409957" y="4433682"/>
            <a:ext cx="2143330" cy="562473"/>
            <a:chOff x="831227" y="1197994"/>
            <a:chExt cx="2449800" cy="642900"/>
          </a:xfrm>
        </p:grpSpPr>
        <p:grpSp>
          <p:nvGrpSpPr>
            <p:cNvPr id="136" name="Google Shape;136;p18"/>
            <p:cNvGrpSpPr/>
            <p:nvPr/>
          </p:nvGrpSpPr>
          <p:grpSpPr>
            <a:xfrm>
              <a:off x="1045677" y="1364131"/>
              <a:ext cx="2028965" cy="317954"/>
              <a:chOff x="1045677" y="1364131"/>
              <a:chExt cx="2028965" cy="317954"/>
            </a:xfrm>
          </p:grpSpPr>
          <p:grpSp>
            <p:nvGrpSpPr>
              <p:cNvPr id="137" name="Google Shape;137;p18"/>
              <p:cNvGrpSpPr/>
              <p:nvPr/>
            </p:nvGrpSpPr>
            <p:grpSpPr>
              <a:xfrm>
                <a:off x="1045677" y="1364131"/>
                <a:ext cx="376033" cy="302438"/>
                <a:chOff x="1045677" y="1364131"/>
                <a:chExt cx="376033" cy="302438"/>
              </a:xfrm>
            </p:grpSpPr>
            <p:sp>
              <p:nvSpPr>
                <p:cNvPr id="138" name="Google Shape;138;p18"/>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 name="Google Shape;142;p18"/>
              <p:cNvGrpSpPr/>
              <p:nvPr/>
            </p:nvGrpSpPr>
            <p:grpSpPr>
              <a:xfrm>
                <a:off x="1532346" y="1409239"/>
                <a:ext cx="1542296" cy="272846"/>
                <a:chOff x="1532346" y="1409239"/>
                <a:chExt cx="1542296" cy="272846"/>
              </a:xfrm>
            </p:grpSpPr>
            <p:sp>
              <p:nvSpPr>
                <p:cNvPr id="143" name="Google Shape;143;p18"/>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 name="Google Shape;144;p18"/>
                <p:cNvGrpSpPr/>
                <p:nvPr/>
              </p:nvGrpSpPr>
              <p:grpSpPr>
                <a:xfrm>
                  <a:off x="2430564" y="1427610"/>
                  <a:ext cx="644078" cy="193336"/>
                  <a:chOff x="2430564" y="1427610"/>
                  <a:chExt cx="644078" cy="193336"/>
                </a:xfrm>
              </p:grpSpPr>
              <p:sp>
                <p:nvSpPr>
                  <p:cNvPr id="145" name="Google Shape;145;p18"/>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8"/>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8"/>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50" name="Google Shape;150;p18"/>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 name="Google Shape;151;p18"/>
          <p:cNvSpPr txBox="1"/>
          <p:nvPr>
            <p:ph type="title"/>
          </p:nvPr>
        </p:nvSpPr>
        <p:spPr>
          <a:xfrm>
            <a:off x="685800" y="1485900"/>
            <a:ext cx="5366400" cy="1943100"/>
          </a:xfrm>
          <a:prstGeom prst="rect">
            <a:avLst/>
          </a:prstGeom>
        </p:spPr>
        <p:txBody>
          <a:bodyPr anchorCtr="0" anchor="t" bIns="91425" lIns="91425" spcFirstLastPara="1" rIns="91425" wrap="square" tIns="91425">
            <a:noAutofit/>
          </a:bodyPr>
          <a:lstStyle>
            <a:lvl1pPr lvl="0" rtl="0">
              <a:spcBef>
                <a:spcPts val="0"/>
              </a:spcBef>
              <a:spcAft>
                <a:spcPts val="0"/>
              </a:spcAft>
              <a:buNone/>
              <a:defRPr sz="48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5 Break / Right">
  <p:cSld name="CUSTOM_5">
    <p:spTree>
      <p:nvGrpSpPr>
        <p:cNvPr id="152" name="Shape 152"/>
        <p:cNvGrpSpPr/>
        <p:nvPr/>
      </p:nvGrpSpPr>
      <p:grpSpPr>
        <a:xfrm>
          <a:off x="0" y="0"/>
          <a:ext cx="0" cy="0"/>
          <a:chOff x="0" y="0"/>
          <a:chExt cx="0" cy="0"/>
        </a:xfrm>
      </p:grpSpPr>
      <p:sp>
        <p:nvSpPr>
          <p:cNvPr id="153" name="Google Shape;153;p19"/>
          <p:cNvSpPr txBox="1"/>
          <p:nvPr>
            <p:ph type="title"/>
          </p:nvPr>
        </p:nvSpPr>
        <p:spPr>
          <a:xfrm>
            <a:off x="762000" y="1514225"/>
            <a:ext cx="5410200" cy="1714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4800"/>
            </a:lvl1pPr>
            <a:lvl2pPr lvl="1" rtl="0" algn="r">
              <a:spcBef>
                <a:spcPts val="0"/>
              </a:spcBef>
              <a:spcAft>
                <a:spcPts val="0"/>
              </a:spcAft>
              <a:buNone/>
              <a:defRPr sz="4800"/>
            </a:lvl2pPr>
            <a:lvl3pPr lvl="2" rtl="0" algn="r">
              <a:spcBef>
                <a:spcPts val="0"/>
              </a:spcBef>
              <a:spcAft>
                <a:spcPts val="0"/>
              </a:spcAft>
              <a:buNone/>
              <a:defRPr sz="4800"/>
            </a:lvl3pPr>
            <a:lvl4pPr lvl="3" rtl="0" algn="r">
              <a:spcBef>
                <a:spcPts val="0"/>
              </a:spcBef>
              <a:spcAft>
                <a:spcPts val="0"/>
              </a:spcAft>
              <a:buNone/>
              <a:defRPr sz="4800"/>
            </a:lvl4pPr>
            <a:lvl5pPr lvl="4" rtl="0" algn="r">
              <a:spcBef>
                <a:spcPts val="0"/>
              </a:spcBef>
              <a:spcAft>
                <a:spcPts val="0"/>
              </a:spcAft>
              <a:buNone/>
              <a:defRPr sz="4800"/>
            </a:lvl5pPr>
            <a:lvl6pPr lvl="5" rtl="0" algn="r">
              <a:spcBef>
                <a:spcPts val="0"/>
              </a:spcBef>
              <a:spcAft>
                <a:spcPts val="0"/>
              </a:spcAft>
              <a:buNone/>
              <a:defRPr sz="4800"/>
            </a:lvl6pPr>
            <a:lvl7pPr lvl="6" rtl="0" algn="r">
              <a:spcBef>
                <a:spcPts val="0"/>
              </a:spcBef>
              <a:spcAft>
                <a:spcPts val="0"/>
              </a:spcAft>
              <a:buNone/>
              <a:defRPr sz="4800"/>
            </a:lvl7pPr>
            <a:lvl8pPr lvl="7" rtl="0" algn="r">
              <a:spcBef>
                <a:spcPts val="0"/>
              </a:spcBef>
              <a:spcAft>
                <a:spcPts val="0"/>
              </a:spcAft>
              <a:buNone/>
              <a:defRPr sz="4800"/>
            </a:lvl8pPr>
            <a:lvl9pPr lvl="8" rtl="0" algn="r">
              <a:spcBef>
                <a:spcPts val="0"/>
              </a:spcBef>
              <a:spcAft>
                <a:spcPts val="0"/>
              </a:spcAft>
              <a:buNone/>
              <a:defRPr sz="4800"/>
            </a:lvl9pPr>
          </a:lstStyle>
          <a:p/>
        </p:txBody>
      </p:sp>
      <p:grpSp>
        <p:nvGrpSpPr>
          <p:cNvPr id="154" name="Google Shape;154;p19"/>
          <p:cNvGrpSpPr/>
          <p:nvPr/>
        </p:nvGrpSpPr>
        <p:grpSpPr>
          <a:xfrm>
            <a:off x="5743707" y="4433682"/>
            <a:ext cx="2143330" cy="562473"/>
            <a:chOff x="831227" y="1197994"/>
            <a:chExt cx="2449800" cy="642900"/>
          </a:xfrm>
        </p:grpSpPr>
        <p:grpSp>
          <p:nvGrpSpPr>
            <p:cNvPr id="155" name="Google Shape;155;p19"/>
            <p:cNvGrpSpPr/>
            <p:nvPr/>
          </p:nvGrpSpPr>
          <p:grpSpPr>
            <a:xfrm>
              <a:off x="1045677" y="1364131"/>
              <a:ext cx="2028965" cy="317954"/>
              <a:chOff x="1045677" y="1364131"/>
              <a:chExt cx="2028965" cy="317954"/>
            </a:xfrm>
          </p:grpSpPr>
          <p:grpSp>
            <p:nvGrpSpPr>
              <p:cNvPr id="156" name="Google Shape;156;p19"/>
              <p:cNvGrpSpPr/>
              <p:nvPr/>
            </p:nvGrpSpPr>
            <p:grpSpPr>
              <a:xfrm>
                <a:off x="1045677" y="1364131"/>
                <a:ext cx="376033" cy="302438"/>
                <a:chOff x="1045677" y="1364131"/>
                <a:chExt cx="376033" cy="302438"/>
              </a:xfrm>
            </p:grpSpPr>
            <p:sp>
              <p:nvSpPr>
                <p:cNvPr id="157" name="Google Shape;157;p19"/>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 name="Google Shape;161;p19"/>
              <p:cNvGrpSpPr/>
              <p:nvPr/>
            </p:nvGrpSpPr>
            <p:grpSpPr>
              <a:xfrm>
                <a:off x="1532346" y="1409239"/>
                <a:ext cx="1542296" cy="272846"/>
                <a:chOff x="1532346" y="1409239"/>
                <a:chExt cx="1542296" cy="272846"/>
              </a:xfrm>
            </p:grpSpPr>
            <p:sp>
              <p:nvSpPr>
                <p:cNvPr id="162" name="Google Shape;162;p19"/>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 name="Google Shape;163;p19"/>
                <p:cNvGrpSpPr/>
                <p:nvPr/>
              </p:nvGrpSpPr>
              <p:grpSpPr>
                <a:xfrm>
                  <a:off x="2430564" y="1427610"/>
                  <a:ext cx="644078" cy="193336"/>
                  <a:chOff x="2430564" y="1427610"/>
                  <a:chExt cx="644078" cy="193336"/>
                </a:xfrm>
              </p:grpSpPr>
              <p:sp>
                <p:nvSpPr>
                  <p:cNvPr id="164" name="Google Shape;164;p19"/>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69" name="Google Shape;169;p19"/>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 Break / Center">
  <p:cSld name="CUSTOM_3_1">
    <p:spTree>
      <p:nvGrpSpPr>
        <p:cNvPr id="170" name="Shape 170"/>
        <p:cNvGrpSpPr/>
        <p:nvPr/>
      </p:nvGrpSpPr>
      <p:grpSpPr>
        <a:xfrm>
          <a:off x="0" y="0"/>
          <a:ext cx="0" cy="0"/>
          <a:chOff x="0" y="0"/>
          <a:chExt cx="0" cy="0"/>
        </a:xfrm>
      </p:grpSpPr>
      <p:grpSp>
        <p:nvGrpSpPr>
          <p:cNvPr id="171" name="Google Shape;171;p20"/>
          <p:cNvGrpSpPr/>
          <p:nvPr/>
        </p:nvGrpSpPr>
        <p:grpSpPr>
          <a:xfrm>
            <a:off x="4290757" y="3667097"/>
            <a:ext cx="562473" cy="562473"/>
            <a:chOff x="4250596" y="2250412"/>
            <a:chExt cx="642900" cy="642900"/>
          </a:xfrm>
        </p:grpSpPr>
        <p:grpSp>
          <p:nvGrpSpPr>
            <p:cNvPr id="172" name="Google Shape;172;p20"/>
            <p:cNvGrpSpPr/>
            <p:nvPr/>
          </p:nvGrpSpPr>
          <p:grpSpPr>
            <a:xfrm>
              <a:off x="4263448" y="2316851"/>
              <a:ext cx="616570" cy="495937"/>
              <a:chOff x="6294751" y="783425"/>
              <a:chExt cx="5020925" cy="4038575"/>
            </a:xfrm>
          </p:grpSpPr>
          <p:sp>
            <p:nvSpPr>
              <p:cNvPr id="173" name="Google Shape;173;p20"/>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20"/>
            <p:cNvSpPr/>
            <p:nvPr/>
          </p:nvSpPr>
          <p:spPr>
            <a:xfrm>
              <a:off x="4250596" y="2250412"/>
              <a:ext cx="6429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 name="Google Shape;178;p20"/>
          <p:cNvSpPr txBox="1"/>
          <p:nvPr>
            <p:ph type="title"/>
          </p:nvPr>
        </p:nvSpPr>
        <p:spPr>
          <a:xfrm>
            <a:off x="1524000" y="2343150"/>
            <a:ext cx="6096000" cy="1943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0" sz="4800">
                <a:latin typeface="Google Sans Medium"/>
                <a:ea typeface="Google Sans Medium"/>
                <a:cs typeface="Google Sans Medium"/>
                <a:sym typeface="Google Sans Medium"/>
              </a:defRPr>
            </a:lvl1pPr>
            <a:lvl2pPr lvl="1" rtl="0" algn="ctr">
              <a:spcBef>
                <a:spcPts val="0"/>
              </a:spcBef>
              <a:spcAft>
                <a:spcPts val="0"/>
              </a:spcAft>
              <a:buNone/>
              <a:defRPr sz="4800"/>
            </a:lvl2pPr>
            <a:lvl3pPr lvl="2" rtl="0" algn="ctr">
              <a:spcBef>
                <a:spcPts val="0"/>
              </a:spcBef>
              <a:spcAft>
                <a:spcPts val="0"/>
              </a:spcAft>
              <a:buNone/>
              <a:defRPr sz="4800"/>
            </a:lvl3pPr>
            <a:lvl4pPr lvl="3" rtl="0" algn="ctr">
              <a:spcBef>
                <a:spcPts val="0"/>
              </a:spcBef>
              <a:spcAft>
                <a:spcPts val="0"/>
              </a:spcAft>
              <a:buNone/>
              <a:defRPr sz="4800"/>
            </a:lvl4pPr>
            <a:lvl5pPr lvl="4" rtl="0" algn="ctr">
              <a:spcBef>
                <a:spcPts val="0"/>
              </a:spcBef>
              <a:spcAft>
                <a:spcPts val="0"/>
              </a:spcAft>
              <a:buNone/>
              <a:defRPr sz="4800"/>
            </a:lvl5pPr>
            <a:lvl6pPr lvl="5" rtl="0" algn="ctr">
              <a:spcBef>
                <a:spcPts val="0"/>
              </a:spcBef>
              <a:spcAft>
                <a:spcPts val="0"/>
              </a:spcAft>
              <a:buNone/>
              <a:defRPr sz="4800"/>
            </a:lvl6pPr>
            <a:lvl7pPr lvl="6" rtl="0" algn="ctr">
              <a:spcBef>
                <a:spcPts val="0"/>
              </a:spcBef>
              <a:spcAft>
                <a:spcPts val="0"/>
              </a:spcAft>
              <a:buNone/>
              <a:defRPr sz="4800"/>
            </a:lvl7pPr>
            <a:lvl8pPr lvl="7" rtl="0" algn="ctr">
              <a:spcBef>
                <a:spcPts val="0"/>
              </a:spcBef>
              <a:spcAft>
                <a:spcPts val="0"/>
              </a:spcAft>
              <a:buNone/>
              <a:defRPr sz="4800"/>
            </a:lvl8pPr>
            <a:lvl9pPr lvl="8" rtl="0" algn="ctr">
              <a:spcBef>
                <a:spcPts val="0"/>
              </a:spcBef>
              <a:spcAft>
                <a:spcPts val="0"/>
              </a:spcAft>
              <a:buNone/>
              <a:defRPr sz="4800"/>
            </a:lvl9pPr>
          </a:lstStyle>
          <a:p/>
        </p:txBody>
      </p:sp>
      <p:grpSp>
        <p:nvGrpSpPr>
          <p:cNvPr id="179" name="Google Shape;179;p20"/>
          <p:cNvGrpSpPr/>
          <p:nvPr/>
        </p:nvGrpSpPr>
        <p:grpSpPr>
          <a:xfrm>
            <a:off x="3965477" y="1318986"/>
            <a:ext cx="1213346" cy="791031"/>
            <a:chOff x="3965477" y="3890711"/>
            <a:chExt cx="1213346" cy="791031"/>
          </a:xfrm>
        </p:grpSpPr>
        <p:sp>
          <p:nvSpPr>
            <p:cNvPr id="180" name="Google Shape;180;p20"/>
            <p:cNvSpPr/>
            <p:nvPr/>
          </p:nvSpPr>
          <p:spPr>
            <a:xfrm>
              <a:off x="4228473" y="3890711"/>
              <a:ext cx="130436" cy="199106"/>
            </a:xfrm>
            <a:custGeom>
              <a:rect b="b" l="l" r="r" t="t"/>
              <a:pathLst>
                <a:path extrusionOk="0" h="47070" w="30836">
                  <a:moveTo>
                    <a:pt x="16182" y="1"/>
                  </a:moveTo>
                  <a:cubicBezTo>
                    <a:pt x="15942" y="1"/>
                    <a:pt x="15701" y="7"/>
                    <a:pt x="15460" y="19"/>
                  </a:cubicBezTo>
                  <a:cubicBezTo>
                    <a:pt x="15253" y="10"/>
                    <a:pt x="15046" y="5"/>
                    <a:pt x="14840" y="5"/>
                  </a:cubicBezTo>
                  <a:cubicBezTo>
                    <a:pt x="11361" y="5"/>
                    <a:pt x="8000" y="1332"/>
                    <a:pt x="5462" y="3632"/>
                  </a:cubicBezTo>
                  <a:cubicBezTo>
                    <a:pt x="3025" y="5816"/>
                    <a:pt x="1597" y="8841"/>
                    <a:pt x="1597" y="12034"/>
                  </a:cubicBezTo>
                  <a:cubicBezTo>
                    <a:pt x="1513" y="14890"/>
                    <a:pt x="2605" y="17663"/>
                    <a:pt x="4705" y="19680"/>
                  </a:cubicBezTo>
                  <a:cubicBezTo>
                    <a:pt x="7310" y="22032"/>
                    <a:pt x="10419" y="23628"/>
                    <a:pt x="13780" y="24553"/>
                  </a:cubicBezTo>
                  <a:cubicBezTo>
                    <a:pt x="16720" y="25393"/>
                    <a:pt x="19661" y="26653"/>
                    <a:pt x="22181" y="28418"/>
                  </a:cubicBezTo>
                  <a:cubicBezTo>
                    <a:pt x="24030" y="29762"/>
                    <a:pt x="24954" y="31946"/>
                    <a:pt x="24870" y="34215"/>
                  </a:cubicBezTo>
                  <a:cubicBezTo>
                    <a:pt x="24954" y="36399"/>
                    <a:pt x="23946" y="38416"/>
                    <a:pt x="22181" y="39592"/>
                  </a:cubicBezTo>
                  <a:cubicBezTo>
                    <a:pt x="20426" y="40869"/>
                    <a:pt x="18292" y="41615"/>
                    <a:pt x="16067" y="41615"/>
                  </a:cubicBezTo>
                  <a:cubicBezTo>
                    <a:pt x="15949" y="41615"/>
                    <a:pt x="15831" y="41613"/>
                    <a:pt x="15712" y="41609"/>
                  </a:cubicBezTo>
                  <a:cubicBezTo>
                    <a:pt x="13275" y="41609"/>
                    <a:pt x="10923" y="40684"/>
                    <a:pt x="9158" y="39088"/>
                  </a:cubicBezTo>
                  <a:cubicBezTo>
                    <a:pt x="7226" y="37408"/>
                    <a:pt x="5882" y="35223"/>
                    <a:pt x="5294" y="32787"/>
                  </a:cubicBezTo>
                  <a:lnTo>
                    <a:pt x="0" y="34887"/>
                  </a:lnTo>
                  <a:cubicBezTo>
                    <a:pt x="841" y="38500"/>
                    <a:pt x="3025" y="41693"/>
                    <a:pt x="6218" y="43877"/>
                  </a:cubicBezTo>
                  <a:cubicBezTo>
                    <a:pt x="8990" y="45894"/>
                    <a:pt x="12351" y="46986"/>
                    <a:pt x="15796" y="47070"/>
                  </a:cubicBezTo>
                  <a:cubicBezTo>
                    <a:pt x="19325" y="47070"/>
                    <a:pt x="22854" y="46062"/>
                    <a:pt x="25878" y="44045"/>
                  </a:cubicBezTo>
                  <a:cubicBezTo>
                    <a:pt x="27391" y="42953"/>
                    <a:pt x="28567" y="41609"/>
                    <a:pt x="29407" y="39928"/>
                  </a:cubicBezTo>
                  <a:cubicBezTo>
                    <a:pt x="30331" y="38164"/>
                    <a:pt x="30835" y="36147"/>
                    <a:pt x="30835" y="34131"/>
                  </a:cubicBezTo>
                  <a:cubicBezTo>
                    <a:pt x="30835" y="32114"/>
                    <a:pt x="30415" y="30182"/>
                    <a:pt x="29659" y="28418"/>
                  </a:cubicBezTo>
                  <a:cubicBezTo>
                    <a:pt x="28819" y="26737"/>
                    <a:pt x="27643" y="25225"/>
                    <a:pt x="26214" y="24217"/>
                  </a:cubicBezTo>
                  <a:cubicBezTo>
                    <a:pt x="24786" y="23124"/>
                    <a:pt x="23274" y="22200"/>
                    <a:pt x="21677" y="21444"/>
                  </a:cubicBezTo>
                  <a:cubicBezTo>
                    <a:pt x="19829" y="20604"/>
                    <a:pt x="17981" y="19932"/>
                    <a:pt x="16048" y="19343"/>
                  </a:cubicBezTo>
                  <a:cubicBezTo>
                    <a:pt x="13780" y="18671"/>
                    <a:pt x="11595" y="17579"/>
                    <a:pt x="9663" y="16235"/>
                  </a:cubicBezTo>
                  <a:cubicBezTo>
                    <a:pt x="8318" y="15227"/>
                    <a:pt x="7562" y="13630"/>
                    <a:pt x="7562" y="12034"/>
                  </a:cubicBezTo>
                  <a:cubicBezTo>
                    <a:pt x="7478" y="10185"/>
                    <a:pt x="8402" y="8421"/>
                    <a:pt x="9915" y="7413"/>
                  </a:cubicBezTo>
                  <a:cubicBezTo>
                    <a:pt x="11422" y="6223"/>
                    <a:pt x="13303" y="5557"/>
                    <a:pt x="15206" y="5557"/>
                  </a:cubicBezTo>
                  <a:cubicBezTo>
                    <a:pt x="15319" y="5557"/>
                    <a:pt x="15431" y="5560"/>
                    <a:pt x="15544" y="5564"/>
                  </a:cubicBezTo>
                  <a:cubicBezTo>
                    <a:pt x="15675" y="5559"/>
                    <a:pt x="15805" y="5556"/>
                    <a:pt x="15935" y="5556"/>
                  </a:cubicBezTo>
                  <a:cubicBezTo>
                    <a:pt x="17894" y="5556"/>
                    <a:pt x="19766" y="6152"/>
                    <a:pt x="21341" y="7413"/>
                  </a:cubicBezTo>
                  <a:cubicBezTo>
                    <a:pt x="22686" y="8337"/>
                    <a:pt x="23694" y="9765"/>
                    <a:pt x="24114" y="11362"/>
                  </a:cubicBezTo>
                  <a:lnTo>
                    <a:pt x="29407" y="9177"/>
                  </a:lnTo>
                  <a:cubicBezTo>
                    <a:pt x="28567" y="6657"/>
                    <a:pt x="26887" y="4472"/>
                    <a:pt x="24786" y="2876"/>
                  </a:cubicBezTo>
                  <a:cubicBezTo>
                    <a:pt x="22291" y="1004"/>
                    <a:pt x="19288" y="1"/>
                    <a:pt x="16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0"/>
            <p:cNvSpPr/>
            <p:nvPr/>
          </p:nvSpPr>
          <p:spPr>
            <a:xfrm>
              <a:off x="4374544" y="3915313"/>
              <a:ext cx="84587" cy="172427"/>
            </a:xfrm>
            <a:custGeom>
              <a:rect b="b" l="l" r="r" t="t"/>
              <a:pathLst>
                <a:path extrusionOk="0" h="40763" w="19997">
                  <a:moveTo>
                    <a:pt x="5378" y="0"/>
                  </a:moveTo>
                  <a:lnTo>
                    <a:pt x="5378" y="9495"/>
                  </a:lnTo>
                  <a:lnTo>
                    <a:pt x="0" y="9495"/>
                  </a:lnTo>
                  <a:lnTo>
                    <a:pt x="0" y="14704"/>
                  </a:lnTo>
                  <a:lnTo>
                    <a:pt x="5378" y="14704"/>
                  </a:lnTo>
                  <a:lnTo>
                    <a:pt x="5378" y="30835"/>
                  </a:lnTo>
                  <a:cubicBezTo>
                    <a:pt x="5210" y="33524"/>
                    <a:pt x="6134" y="36213"/>
                    <a:pt x="7982" y="38145"/>
                  </a:cubicBezTo>
                  <a:cubicBezTo>
                    <a:pt x="9663" y="39910"/>
                    <a:pt x="12099" y="40750"/>
                    <a:pt x="15292" y="40750"/>
                  </a:cubicBezTo>
                  <a:cubicBezTo>
                    <a:pt x="15457" y="40758"/>
                    <a:pt x="15621" y="40763"/>
                    <a:pt x="15786" y="40763"/>
                  </a:cubicBezTo>
                  <a:cubicBezTo>
                    <a:pt x="17217" y="40763"/>
                    <a:pt x="18641" y="40446"/>
                    <a:pt x="19997" y="39994"/>
                  </a:cubicBezTo>
                  <a:lnTo>
                    <a:pt x="17980" y="34952"/>
                  </a:lnTo>
                  <a:cubicBezTo>
                    <a:pt x="17280" y="35302"/>
                    <a:pt x="16580" y="35478"/>
                    <a:pt x="15831" y="35478"/>
                  </a:cubicBezTo>
                  <a:cubicBezTo>
                    <a:pt x="15682" y="35478"/>
                    <a:pt x="15530" y="35471"/>
                    <a:pt x="15376" y="35457"/>
                  </a:cubicBezTo>
                  <a:cubicBezTo>
                    <a:pt x="12603" y="35457"/>
                    <a:pt x="11175" y="33776"/>
                    <a:pt x="11175" y="30415"/>
                  </a:cubicBezTo>
                  <a:lnTo>
                    <a:pt x="11175" y="14704"/>
                  </a:lnTo>
                  <a:lnTo>
                    <a:pt x="18737" y="14704"/>
                  </a:lnTo>
                  <a:lnTo>
                    <a:pt x="18737" y="9495"/>
                  </a:lnTo>
                  <a:lnTo>
                    <a:pt x="11175" y="9495"/>
                  </a:lnTo>
                  <a:lnTo>
                    <a:pt x="11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0"/>
            <p:cNvSpPr/>
            <p:nvPr/>
          </p:nvSpPr>
          <p:spPr>
            <a:xfrm>
              <a:off x="4481165" y="3954762"/>
              <a:ext cx="115509" cy="135055"/>
            </a:xfrm>
            <a:custGeom>
              <a:rect b="b" l="l" r="r" t="t"/>
              <a:pathLst>
                <a:path extrusionOk="0" h="31928" w="27307">
                  <a:moveTo>
                    <a:pt x="0" y="0"/>
                  </a:moveTo>
                  <a:lnTo>
                    <a:pt x="0" y="18905"/>
                  </a:lnTo>
                  <a:cubicBezTo>
                    <a:pt x="0" y="22938"/>
                    <a:pt x="1008" y="26047"/>
                    <a:pt x="3025" y="28399"/>
                  </a:cubicBezTo>
                  <a:cubicBezTo>
                    <a:pt x="5041" y="30752"/>
                    <a:pt x="7982" y="31928"/>
                    <a:pt x="11763" y="31928"/>
                  </a:cubicBezTo>
                  <a:cubicBezTo>
                    <a:pt x="13779" y="31928"/>
                    <a:pt x="15796" y="31424"/>
                    <a:pt x="17560" y="30416"/>
                  </a:cubicBezTo>
                  <a:cubicBezTo>
                    <a:pt x="19157" y="29491"/>
                    <a:pt x="20585" y="28231"/>
                    <a:pt x="21593" y="26635"/>
                  </a:cubicBezTo>
                  <a:lnTo>
                    <a:pt x="21845" y="26635"/>
                  </a:lnTo>
                  <a:lnTo>
                    <a:pt x="21845" y="30920"/>
                  </a:lnTo>
                  <a:lnTo>
                    <a:pt x="27306" y="30920"/>
                  </a:lnTo>
                  <a:lnTo>
                    <a:pt x="27306" y="85"/>
                  </a:lnTo>
                  <a:lnTo>
                    <a:pt x="21593" y="85"/>
                  </a:lnTo>
                  <a:lnTo>
                    <a:pt x="21593" y="17056"/>
                  </a:lnTo>
                  <a:cubicBezTo>
                    <a:pt x="21593" y="19493"/>
                    <a:pt x="20753" y="21846"/>
                    <a:pt x="19325" y="23778"/>
                  </a:cubicBezTo>
                  <a:cubicBezTo>
                    <a:pt x="17948" y="25560"/>
                    <a:pt x="15868" y="26639"/>
                    <a:pt x="13688" y="26639"/>
                  </a:cubicBezTo>
                  <a:cubicBezTo>
                    <a:pt x="13606" y="26639"/>
                    <a:pt x="13525" y="26638"/>
                    <a:pt x="13443" y="26635"/>
                  </a:cubicBezTo>
                  <a:cubicBezTo>
                    <a:pt x="8402" y="26635"/>
                    <a:pt x="5798" y="23778"/>
                    <a:pt x="5798" y="18065"/>
                  </a:cubicBezTo>
                  <a:lnTo>
                    <a:pt x="57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p:nvPr/>
          </p:nvSpPr>
          <p:spPr>
            <a:xfrm>
              <a:off x="4622612" y="3895410"/>
              <a:ext cx="131506" cy="194407"/>
            </a:xfrm>
            <a:custGeom>
              <a:rect b="b" l="l" r="r" t="t"/>
              <a:pathLst>
                <a:path extrusionOk="0" h="45959" w="31089">
                  <a:moveTo>
                    <a:pt x="15723" y="18401"/>
                  </a:moveTo>
                  <a:cubicBezTo>
                    <a:pt x="18254" y="18401"/>
                    <a:pt x="20796" y="19409"/>
                    <a:pt x="22686" y="21425"/>
                  </a:cubicBezTo>
                  <a:cubicBezTo>
                    <a:pt x="24703" y="23694"/>
                    <a:pt x="25711" y="26550"/>
                    <a:pt x="25543" y="29575"/>
                  </a:cubicBezTo>
                  <a:cubicBezTo>
                    <a:pt x="25711" y="32516"/>
                    <a:pt x="24703" y="35456"/>
                    <a:pt x="22686" y="37641"/>
                  </a:cubicBezTo>
                  <a:cubicBezTo>
                    <a:pt x="20985" y="39585"/>
                    <a:pt x="18581" y="40670"/>
                    <a:pt x="16001" y="40670"/>
                  </a:cubicBezTo>
                  <a:cubicBezTo>
                    <a:pt x="15905" y="40670"/>
                    <a:pt x="15809" y="40669"/>
                    <a:pt x="15713" y="40666"/>
                  </a:cubicBezTo>
                  <a:cubicBezTo>
                    <a:pt x="13108" y="40666"/>
                    <a:pt x="10587" y="39573"/>
                    <a:pt x="8823" y="37641"/>
                  </a:cubicBezTo>
                  <a:cubicBezTo>
                    <a:pt x="6806" y="35372"/>
                    <a:pt x="5798" y="32516"/>
                    <a:pt x="5966" y="29575"/>
                  </a:cubicBezTo>
                  <a:cubicBezTo>
                    <a:pt x="5798" y="26550"/>
                    <a:pt x="6806" y="23694"/>
                    <a:pt x="8823" y="21425"/>
                  </a:cubicBezTo>
                  <a:cubicBezTo>
                    <a:pt x="10671" y="19409"/>
                    <a:pt x="13192" y="18401"/>
                    <a:pt x="15723" y="18401"/>
                  </a:cubicBezTo>
                  <a:close/>
                  <a:moveTo>
                    <a:pt x="25291" y="0"/>
                  </a:moveTo>
                  <a:lnTo>
                    <a:pt x="25291" y="14116"/>
                  </a:lnTo>
                  <a:lnTo>
                    <a:pt x="25543" y="18401"/>
                  </a:lnTo>
                  <a:lnTo>
                    <a:pt x="25291" y="18401"/>
                  </a:lnTo>
                  <a:cubicBezTo>
                    <a:pt x="24282" y="16804"/>
                    <a:pt x="22770" y="15544"/>
                    <a:pt x="21090" y="14704"/>
                  </a:cubicBezTo>
                  <a:cubicBezTo>
                    <a:pt x="19157" y="13611"/>
                    <a:pt x="16973" y="13107"/>
                    <a:pt x="14788" y="13107"/>
                  </a:cubicBezTo>
                  <a:cubicBezTo>
                    <a:pt x="10839" y="13107"/>
                    <a:pt x="7059" y="14788"/>
                    <a:pt x="4454" y="17812"/>
                  </a:cubicBezTo>
                  <a:cubicBezTo>
                    <a:pt x="1513" y="21005"/>
                    <a:pt x="1" y="25206"/>
                    <a:pt x="85" y="29575"/>
                  </a:cubicBezTo>
                  <a:cubicBezTo>
                    <a:pt x="1" y="33860"/>
                    <a:pt x="1513" y="38061"/>
                    <a:pt x="4454" y="41254"/>
                  </a:cubicBezTo>
                  <a:cubicBezTo>
                    <a:pt x="7059" y="44278"/>
                    <a:pt x="10839" y="45959"/>
                    <a:pt x="14788" y="45959"/>
                  </a:cubicBezTo>
                  <a:cubicBezTo>
                    <a:pt x="16973" y="45959"/>
                    <a:pt x="19157" y="45455"/>
                    <a:pt x="21090" y="44447"/>
                  </a:cubicBezTo>
                  <a:cubicBezTo>
                    <a:pt x="22770" y="43606"/>
                    <a:pt x="24282" y="42262"/>
                    <a:pt x="25291" y="40666"/>
                  </a:cubicBezTo>
                  <a:lnTo>
                    <a:pt x="25543" y="40666"/>
                  </a:lnTo>
                  <a:lnTo>
                    <a:pt x="25543" y="44951"/>
                  </a:lnTo>
                  <a:lnTo>
                    <a:pt x="31088" y="44951"/>
                  </a:lnTo>
                  <a:lnTo>
                    <a:pt x="310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4775438" y="3955117"/>
              <a:ext cx="130081" cy="188011"/>
            </a:xfrm>
            <a:custGeom>
              <a:rect b="b" l="l" r="r" t="t"/>
              <a:pathLst>
                <a:path extrusionOk="0" h="44447" w="30752">
                  <a:moveTo>
                    <a:pt x="24450" y="1"/>
                  </a:moveTo>
                  <a:lnTo>
                    <a:pt x="15544" y="22182"/>
                  </a:lnTo>
                  <a:lnTo>
                    <a:pt x="15460" y="22182"/>
                  </a:lnTo>
                  <a:lnTo>
                    <a:pt x="6302" y="85"/>
                  </a:lnTo>
                  <a:lnTo>
                    <a:pt x="0" y="85"/>
                  </a:lnTo>
                  <a:lnTo>
                    <a:pt x="12687" y="28903"/>
                  </a:lnTo>
                  <a:lnTo>
                    <a:pt x="5461" y="44447"/>
                  </a:lnTo>
                  <a:lnTo>
                    <a:pt x="11511" y="44447"/>
                  </a:lnTo>
                  <a:lnTo>
                    <a:pt x="307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4092352" y="4260764"/>
              <a:ext cx="135415" cy="257315"/>
            </a:xfrm>
            <a:custGeom>
              <a:rect b="b" l="l" r="r" t="t"/>
              <a:pathLst>
                <a:path extrusionOk="0" h="60831" w="32013">
                  <a:moveTo>
                    <a:pt x="15965" y="0"/>
                  </a:moveTo>
                  <a:cubicBezTo>
                    <a:pt x="7143" y="0"/>
                    <a:pt x="1" y="7142"/>
                    <a:pt x="1" y="15964"/>
                  </a:cubicBezTo>
                  <a:lnTo>
                    <a:pt x="1" y="60830"/>
                  </a:lnTo>
                  <a:lnTo>
                    <a:pt x="32012" y="60830"/>
                  </a:lnTo>
                  <a:lnTo>
                    <a:pt x="32012" y="15964"/>
                  </a:lnTo>
                  <a:cubicBezTo>
                    <a:pt x="32012" y="7142"/>
                    <a:pt x="24787" y="0"/>
                    <a:pt x="15965"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3965477" y="4517364"/>
              <a:ext cx="262290" cy="127594"/>
            </a:xfrm>
            <a:custGeom>
              <a:rect b="b" l="l" r="r" t="t"/>
              <a:pathLst>
                <a:path extrusionOk="0" h="30164" w="62007">
                  <a:moveTo>
                    <a:pt x="0" y="0"/>
                  </a:moveTo>
                  <a:cubicBezTo>
                    <a:pt x="420" y="16720"/>
                    <a:pt x="14199" y="30163"/>
                    <a:pt x="31003" y="30163"/>
                  </a:cubicBezTo>
                  <a:cubicBezTo>
                    <a:pt x="47807" y="30163"/>
                    <a:pt x="61502" y="16720"/>
                    <a:pt x="62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4305595" y="4265561"/>
              <a:ext cx="361805" cy="337101"/>
            </a:xfrm>
            <a:custGeom>
              <a:rect b="b" l="l" r="r" t="t"/>
              <a:pathLst>
                <a:path extrusionOk="0" h="79693" w="85533">
                  <a:moveTo>
                    <a:pt x="42546" y="0"/>
                  </a:moveTo>
                  <a:cubicBezTo>
                    <a:pt x="39448" y="0"/>
                    <a:pt x="36339" y="1639"/>
                    <a:pt x="34785" y="4916"/>
                  </a:cubicBezTo>
                  <a:lnTo>
                    <a:pt x="1" y="79693"/>
                  </a:lnTo>
                  <a:lnTo>
                    <a:pt x="85532" y="79693"/>
                  </a:lnTo>
                  <a:lnTo>
                    <a:pt x="50244" y="4916"/>
                  </a:lnTo>
                  <a:cubicBezTo>
                    <a:pt x="48732" y="1639"/>
                    <a:pt x="45644" y="0"/>
                    <a:pt x="42546"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4436382" y="4444862"/>
              <a:ext cx="207562" cy="195117"/>
            </a:xfrm>
            <a:custGeom>
              <a:rect b="b" l="l" r="r" t="t"/>
              <a:pathLst>
                <a:path extrusionOk="0" h="46127" w="49069">
                  <a:moveTo>
                    <a:pt x="1" y="0"/>
                  </a:moveTo>
                  <a:lnTo>
                    <a:pt x="1" y="46127"/>
                  </a:lnTo>
                  <a:lnTo>
                    <a:pt x="490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4931457" y="4271424"/>
              <a:ext cx="194411" cy="330528"/>
            </a:xfrm>
            <a:custGeom>
              <a:rect b="b" l="l" r="r" t="t"/>
              <a:pathLst>
                <a:path extrusionOk="0" h="78139" w="45960">
                  <a:moveTo>
                    <a:pt x="23022" y="1"/>
                  </a:moveTo>
                  <a:cubicBezTo>
                    <a:pt x="10335" y="1"/>
                    <a:pt x="1" y="10335"/>
                    <a:pt x="1" y="23022"/>
                  </a:cubicBezTo>
                  <a:lnTo>
                    <a:pt x="1" y="78139"/>
                  </a:lnTo>
                  <a:lnTo>
                    <a:pt x="45959" y="78139"/>
                  </a:lnTo>
                  <a:lnTo>
                    <a:pt x="45959" y="23022"/>
                  </a:lnTo>
                  <a:cubicBezTo>
                    <a:pt x="45959" y="10335"/>
                    <a:pt x="35709" y="1"/>
                    <a:pt x="23022"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4738476" y="4271424"/>
              <a:ext cx="194407" cy="330528"/>
            </a:xfrm>
            <a:custGeom>
              <a:rect b="b" l="l" r="r" t="t"/>
              <a:pathLst>
                <a:path extrusionOk="0" h="78139" w="45959">
                  <a:moveTo>
                    <a:pt x="22938" y="1"/>
                  </a:moveTo>
                  <a:cubicBezTo>
                    <a:pt x="10251" y="1"/>
                    <a:pt x="0" y="10335"/>
                    <a:pt x="0" y="23022"/>
                  </a:cubicBezTo>
                  <a:lnTo>
                    <a:pt x="0" y="78139"/>
                  </a:lnTo>
                  <a:lnTo>
                    <a:pt x="45959" y="78139"/>
                  </a:lnTo>
                  <a:lnTo>
                    <a:pt x="45959" y="23022"/>
                  </a:lnTo>
                  <a:cubicBezTo>
                    <a:pt x="45959" y="10335"/>
                    <a:pt x="35624" y="1"/>
                    <a:pt x="22938"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4958470" y="4481024"/>
              <a:ext cx="220353" cy="200718"/>
            </a:xfrm>
            <a:custGeom>
              <a:rect b="b" l="l" r="r" t="t"/>
              <a:pathLst>
                <a:path extrusionOk="0" h="47451" w="52093">
                  <a:moveTo>
                    <a:pt x="26036" y="0"/>
                  </a:moveTo>
                  <a:cubicBezTo>
                    <a:pt x="19976" y="0"/>
                    <a:pt x="13905" y="2332"/>
                    <a:pt x="9242" y="6995"/>
                  </a:cubicBezTo>
                  <a:cubicBezTo>
                    <a:pt x="0" y="16237"/>
                    <a:pt x="0" y="31192"/>
                    <a:pt x="9242" y="40519"/>
                  </a:cubicBezTo>
                  <a:cubicBezTo>
                    <a:pt x="13905" y="45140"/>
                    <a:pt x="19976" y="47450"/>
                    <a:pt x="26036" y="47450"/>
                  </a:cubicBezTo>
                  <a:cubicBezTo>
                    <a:pt x="32096" y="47450"/>
                    <a:pt x="38145" y="45140"/>
                    <a:pt x="42766" y="40519"/>
                  </a:cubicBezTo>
                  <a:cubicBezTo>
                    <a:pt x="52092" y="31192"/>
                    <a:pt x="52092" y="16237"/>
                    <a:pt x="42766" y="6995"/>
                  </a:cubicBezTo>
                  <a:cubicBezTo>
                    <a:pt x="38145" y="2332"/>
                    <a:pt x="32096" y="0"/>
                    <a:pt x="260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 Break / Center 1">
  <p:cSld name="CUSTOM_3_1_1">
    <p:spTree>
      <p:nvGrpSpPr>
        <p:cNvPr id="192" name="Shape 192"/>
        <p:cNvGrpSpPr/>
        <p:nvPr/>
      </p:nvGrpSpPr>
      <p:grpSpPr>
        <a:xfrm>
          <a:off x="0" y="0"/>
          <a:ext cx="0" cy="0"/>
          <a:chOff x="0" y="0"/>
          <a:chExt cx="0" cy="0"/>
        </a:xfrm>
      </p:grpSpPr>
      <p:sp>
        <p:nvSpPr>
          <p:cNvPr id="193" name="Google Shape;193;p21"/>
          <p:cNvSpPr txBox="1"/>
          <p:nvPr>
            <p:ph type="title"/>
          </p:nvPr>
        </p:nvSpPr>
        <p:spPr>
          <a:xfrm>
            <a:off x="1524000" y="2343150"/>
            <a:ext cx="6096000" cy="1943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0" sz="4800">
                <a:latin typeface="Google Sans Medium"/>
                <a:ea typeface="Google Sans Medium"/>
                <a:cs typeface="Google Sans Medium"/>
                <a:sym typeface="Google Sans Medium"/>
              </a:defRPr>
            </a:lvl1pPr>
            <a:lvl2pPr lvl="1" rtl="0" algn="ctr">
              <a:spcBef>
                <a:spcPts val="0"/>
              </a:spcBef>
              <a:spcAft>
                <a:spcPts val="0"/>
              </a:spcAft>
              <a:buNone/>
              <a:defRPr sz="4800"/>
            </a:lvl2pPr>
            <a:lvl3pPr lvl="2" rtl="0" algn="ctr">
              <a:spcBef>
                <a:spcPts val="0"/>
              </a:spcBef>
              <a:spcAft>
                <a:spcPts val="0"/>
              </a:spcAft>
              <a:buNone/>
              <a:defRPr sz="4800"/>
            </a:lvl3pPr>
            <a:lvl4pPr lvl="3" rtl="0" algn="ctr">
              <a:spcBef>
                <a:spcPts val="0"/>
              </a:spcBef>
              <a:spcAft>
                <a:spcPts val="0"/>
              </a:spcAft>
              <a:buNone/>
              <a:defRPr sz="4800"/>
            </a:lvl4pPr>
            <a:lvl5pPr lvl="4" rtl="0" algn="ctr">
              <a:spcBef>
                <a:spcPts val="0"/>
              </a:spcBef>
              <a:spcAft>
                <a:spcPts val="0"/>
              </a:spcAft>
              <a:buNone/>
              <a:defRPr sz="4800"/>
            </a:lvl5pPr>
            <a:lvl6pPr lvl="5" rtl="0" algn="ctr">
              <a:spcBef>
                <a:spcPts val="0"/>
              </a:spcBef>
              <a:spcAft>
                <a:spcPts val="0"/>
              </a:spcAft>
              <a:buNone/>
              <a:defRPr sz="4800"/>
            </a:lvl6pPr>
            <a:lvl7pPr lvl="6" rtl="0" algn="ctr">
              <a:spcBef>
                <a:spcPts val="0"/>
              </a:spcBef>
              <a:spcAft>
                <a:spcPts val="0"/>
              </a:spcAft>
              <a:buNone/>
              <a:defRPr sz="4800"/>
            </a:lvl7pPr>
            <a:lvl8pPr lvl="7" rtl="0" algn="ctr">
              <a:spcBef>
                <a:spcPts val="0"/>
              </a:spcBef>
              <a:spcAft>
                <a:spcPts val="0"/>
              </a:spcAft>
              <a:buNone/>
              <a:defRPr sz="4800"/>
            </a:lvl8pPr>
            <a:lvl9pPr lvl="8" rtl="0" algn="ctr">
              <a:spcBef>
                <a:spcPts val="0"/>
              </a:spcBef>
              <a:spcAft>
                <a:spcPts val="0"/>
              </a:spcAft>
              <a:buNone/>
              <a:defRPr sz="4800"/>
            </a:lvl9pPr>
          </a:lstStyle>
          <a:p/>
        </p:txBody>
      </p:sp>
      <p:grpSp>
        <p:nvGrpSpPr>
          <p:cNvPr id="194" name="Google Shape;194;p21"/>
          <p:cNvGrpSpPr/>
          <p:nvPr/>
        </p:nvGrpSpPr>
        <p:grpSpPr>
          <a:xfrm>
            <a:off x="4290757" y="3667097"/>
            <a:ext cx="562473" cy="562473"/>
            <a:chOff x="4250596" y="2250412"/>
            <a:chExt cx="642900" cy="642900"/>
          </a:xfrm>
        </p:grpSpPr>
        <p:grpSp>
          <p:nvGrpSpPr>
            <p:cNvPr id="195" name="Google Shape;195;p21"/>
            <p:cNvGrpSpPr/>
            <p:nvPr/>
          </p:nvGrpSpPr>
          <p:grpSpPr>
            <a:xfrm>
              <a:off x="4263448" y="2316851"/>
              <a:ext cx="616570" cy="495937"/>
              <a:chOff x="6294751" y="783425"/>
              <a:chExt cx="5020925" cy="4038575"/>
            </a:xfrm>
          </p:grpSpPr>
          <p:sp>
            <p:nvSpPr>
              <p:cNvPr id="196" name="Google Shape;196;p21"/>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1"/>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 name="Google Shape;200;p21"/>
            <p:cNvSpPr/>
            <p:nvPr/>
          </p:nvSpPr>
          <p:spPr>
            <a:xfrm>
              <a:off x="4250596" y="2250412"/>
              <a:ext cx="6429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21"/>
          <p:cNvGrpSpPr/>
          <p:nvPr/>
        </p:nvGrpSpPr>
        <p:grpSpPr>
          <a:xfrm>
            <a:off x="3965477" y="1318986"/>
            <a:ext cx="1213346" cy="791031"/>
            <a:chOff x="3965477" y="3890711"/>
            <a:chExt cx="1213346" cy="791031"/>
          </a:xfrm>
        </p:grpSpPr>
        <p:sp>
          <p:nvSpPr>
            <p:cNvPr id="202" name="Google Shape;202;p21"/>
            <p:cNvSpPr/>
            <p:nvPr/>
          </p:nvSpPr>
          <p:spPr>
            <a:xfrm>
              <a:off x="4228473" y="3890711"/>
              <a:ext cx="130436" cy="199106"/>
            </a:xfrm>
            <a:custGeom>
              <a:rect b="b" l="l" r="r" t="t"/>
              <a:pathLst>
                <a:path extrusionOk="0" h="47070" w="30836">
                  <a:moveTo>
                    <a:pt x="16182" y="1"/>
                  </a:moveTo>
                  <a:cubicBezTo>
                    <a:pt x="15942" y="1"/>
                    <a:pt x="15701" y="7"/>
                    <a:pt x="15460" y="19"/>
                  </a:cubicBezTo>
                  <a:cubicBezTo>
                    <a:pt x="15253" y="10"/>
                    <a:pt x="15046" y="5"/>
                    <a:pt x="14840" y="5"/>
                  </a:cubicBezTo>
                  <a:cubicBezTo>
                    <a:pt x="11361" y="5"/>
                    <a:pt x="8000" y="1332"/>
                    <a:pt x="5462" y="3632"/>
                  </a:cubicBezTo>
                  <a:cubicBezTo>
                    <a:pt x="3025" y="5816"/>
                    <a:pt x="1597" y="8841"/>
                    <a:pt x="1597" y="12034"/>
                  </a:cubicBezTo>
                  <a:cubicBezTo>
                    <a:pt x="1513" y="14890"/>
                    <a:pt x="2605" y="17663"/>
                    <a:pt x="4705" y="19680"/>
                  </a:cubicBezTo>
                  <a:cubicBezTo>
                    <a:pt x="7310" y="22032"/>
                    <a:pt x="10419" y="23628"/>
                    <a:pt x="13780" y="24553"/>
                  </a:cubicBezTo>
                  <a:cubicBezTo>
                    <a:pt x="16720" y="25393"/>
                    <a:pt x="19661" y="26653"/>
                    <a:pt x="22181" y="28418"/>
                  </a:cubicBezTo>
                  <a:cubicBezTo>
                    <a:pt x="24030" y="29762"/>
                    <a:pt x="24954" y="31946"/>
                    <a:pt x="24870" y="34215"/>
                  </a:cubicBezTo>
                  <a:cubicBezTo>
                    <a:pt x="24954" y="36399"/>
                    <a:pt x="23946" y="38416"/>
                    <a:pt x="22181" y="39592"/>
                  </a:cubicBezTo>
                  <a:cubicBezTo>
                    <a:pt x="20426" y="40869"/>
                    <a:pt x="18292" y="41615"/>
                    <a:pt x="16067" y="41615"/>
                  </a:cubicBezTo>
                  <a:cubicBezTo>
                    <a:pt x="15949" y="41615"/>
                    <a:pt x="15831" y="41613"/>
                    <a:pt x="15712" y="41609"/>
                  </a:cubicBezTo>
                  <a:cubicBezTo>
                    <a:pt x="13275" y="41609"/>
                    <a:pt x="10923" y="40684"/>
                    <a:pt x="9158" y="39088"/>
                  </a:cubicBezTo>
                  <a:cubicBezTo>
                    <a:pt x="7226" y="37408"/>
                    <a:pt x="5882" y="35223"/>
                    <a:pt x="5294" y="32787"/>
                  </a:cubicBezTo>
                  <a:lnTo>
                    <a:pt x="0" y="34887"/>
                  </a:lnTo>
                  <a:cubicBezTo>
                    <a:pt x="841" y="38500"/>
                    <a:pt x="3025" y="41693"/>
                    <a:pt x="6218" y="43877"/>
                  </a:cubicBezTo>
                  <a:cubicBezTo>
                    <a:pt x="8990" y="45894"/>
                    <a:pt x="12351" y="46986"/>
                    <a:pt x="15796" y="47070"/>
                  </a:cubicBezTo>
                  <a:cubicBezTo>
                    <a:pt x="19325" y="47070"/>
                    <a:pt x="22854" y="46062"/>
                    <a:pt x="25878" y="44045"/>
                  </a:cubicBezTo>
                  <a:cubicBezTo>
                    <a:pt x="27391" y="42953"/>
                    <a:pt x="28567" y="41609"/>
                    <a:pt x="29407" y="39928"/>
                  </a:cubicBezTo>
                  <a:cubicBezTo>
                    <a:pt x="30331" y="38164"/>
                    <a:pt x="30835" y="36147"/>
                    <a:pt x="30835" y="34131"/>
                  </a:cubicBezTo>
                  <a:cubicBezTo>
                    <a:pt x="30835" y="32114"/>
                    <a:pt x="30415" y="30182"/>
                    <a:pt x="29659" y="28418"/>
                  </a:cubicBezTo>
                  <a:cubicBezTo>
                    <a:pt x="28819" y="26737"/>
                    <a:pt x="27643" y="25225"/>
                    <a:pt x="26214" y="24217"/>
                  </a:cubicBezTo>
                  <a:cubicBezTo>
                    <a:pt x="24786" y="23124"/>
                    <a:pt x="23274" y="22200"/>
                    <a:pt x="21677" y="21444"/>
                  </a:cubicBezTo>
                  <a:cubicBezTo>
                    <a:pt x="19829" y="20604"/>
                    <a:pt x="17981" y="19932"/>
                    <a:pt x="16048" y="19343"/>
                  </a:cubicBezTo>
                  <a:cubicBezTo>
                    <a:pt x="13780" y="18671"/>
                    <a:pt x="11595" y="17579"/>
                    <a:pt x="9663" y="16235"/>
                  </a:cubicBezTo>
                  <a:cubicBezTo>
                    <a:pt x="8318" y="15227"/>
                    <a:pt x="7562" y="13630"/>
                    <a:pt x="7562" y="12034"/>
                  </a:cubicBezTo>
                  <a:cubicBezTo>
                    <a:pt x="7478" y="10185"/>
                    <a:pt x="8402" y="8421"/>
                    <a:pt x="9915" y="7413"/>
                  </a:cubicBezTo>
                  <a:cubicBezTo>
                    <a:pt x="11422" y="6223"/>
                    <a:pt x="13303" y="5557"/>
                    <a:pt x="15206" y="5557"/>
                  </a:cubicBezTo>
                  <a:cubicBezTo>
                    <a:pt x="15319" y="5557"/>
                    <a:pt x="15431" y="5560"/>
                    <a:pt x="15544" y="5564"/>
                  </a:cubicBezTo>
                  <a:cubicBezTo>
                    <a:pt x="15675" y="5559"/>
                    <a:pt x="15805" y="5556"/>
                    <a:pt x="15935" y="5556"/>
                  </a:cubicBezTo>
                  <a:cubicBezTo>
                    <a:pt x="17894" y="5556"/>
                    <a:pt x="19766" y="6152"/>
                    <a:pt x="21341" y="7413"/>
                  </a:cubicBezTo>
                  <a:cubicBezTo>
                    <a:pt x="22686" y="8337"/>
                    <a:pt x="23694" y="9765"/>
                    <a:pt x="24114" y="11362"/>
                  </a:cubicBezTo>
                  <a:lnTo>
                    <a:pt x="29407" y="9177"/>
                  </a:lnTo>
                  <a:cubicBezTo>
                    <a:pt x="28567" y="6657"/>
                    <a:pt x="26887" y="4472"/>
                    <a:pt x="24786" y="2876"/>
                  </a:cubicBezTo>
                  <a:cubicBezTo>
                    <a:pt x="22291" y="1004"/>
                    <a:pt x="19288" y="1"/>
                    <a:pt x="16182"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4374544" y="3915313"/>
              <a:ext cx="84587" cy="172427"/>
            </a:xfrm>
            <a:custGeom>
              <a:rect b="b" l="l" r="r" t="t"/>
              <a:pathLst>
                <a:path extrusionOk="0" h="40763" w="19997">
                  <a:moveTo>
                    <a:pt x="5378" y="0"/>
                  </a:moveTo>
                  <a:lnTo>
                    <a:pt x="5378" y="9495"/>
                  </a:lnTo>
                  <a:lnTo>
                    <a:pt x="0" y="9495"/>
                  </a:lnTo>
                  <a:lnTo>
                    <a:pt x="0" y="14704"/>
                  </a:lnTo>
                  <a:lnTo>
                    <a:pt x="5378" y="14704"/>
                  </a:lnTo>
                  <a:lnTo>
                    <a:pt x="5378" y="30835"/>
                  </a:lnTo>
                  <a:cubicBezTo>
                    <a:pt x="5210" y="33524"/>
                    <a:pt x="6134" y="36213"/>
                    <a:pt x="7982" y="38145"/>
                  </a:cubicBezTo>
                  <a:cubicBezTo>
                    <a:pt x="9663" y="39910"/>
                    <a:pt x="12099" y="40750"/>
                    <a:pt x="15292" y="40750"/>
                  </a:cubicBezTo>
                  <a:cubicBezTo>
                    <a:pt x="15457" y="40758"/>
                    <a:pt x="15621" y="40763"/>
                    <a:pt x="15786" y="40763"/>
                  </a:cubicBezTo>
                  <a:cubicBezTo>
                    <a:pt x="17217" y="40763"/>
                    <a:pt x="18641" y="40446"/>
                    <a:pt x="19997" y="39994"/>
                  </a:cubicBezTo>
                  <a:lnTo>
                    <a:pt x="17980" y="34952"/>
                  </a:lnTo>
                  <a:cubicBezTo>
                    <a:pt x="17280" y="35302"/>
                    <a:pt x="16580" y="35478"/>
                    <a:pt x="15831" y="35478"/>
                  </a:cubicBezTo>
                  <a:cubicBezTo>
                    <a:pt x="15682" y="35478"/>
                    <a:pt x="15530" y="35471"/>
                    <a:pt x="15376" y="35457"/>
                  </a:cubicBezTo>
                  <a:cubicBezTo>
                    <a:pt x="12603" y="35457"/>
                    <a:pt x="11175" y="33776"/>
                    <a:pt x="11175" y="30415"/>
                  </a:cubicBezTo>
                  <a:lnTo>
                    <a:pt x="11175" y="14704"/>
                  </a:lnTo>
                  <a:lnTo>
                    <a:pt x="18737" y="14704"/>
                  </a:lnTo>
                  <a:lnTo>
                    <a:pt x="18737" y="9495"/>
                  </a:lnTo>
                  <a:lnTo>
                    <a:pt x="11175" y="9495"/>
                  </a:lnTo>
                  <a:lnTo>
                    <a:pt x="11175"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p:nvPr/>
          </p:nvSpPr>
          <p:spPr>
            <a:xfrm>
              <a:off x="4481165" y="3954762"/>
              <a:ext cx="115509" cy="135055"/>
            </a:xfrm>
            <a:custGeom>
              <a:rect b="b" l="l" r="r" t="t"/>
              <a:pathLst>
                <a:path extrusionOk="0" h="31928" w="27307">
                  <a:moveTo>
                    <a:pt x="0" y="0"/>
                  </a:moveTo>
                  <a:lnTo>
                    <a:pt x="0" y="18905"/>
                  </a:lnTo>
                  <a:cubicBezTo>
                    <a:pt x="0" y="22938"/>
                    <a:pt x="1008" y="26047"/>
                    <a:pt x="3025" y="28399"/>
                  </a:cubicBezTo>
                  <a:cubicBezTo>
                    <a:pt x="5041" y="30752"/>
                    <a:pt x="7982" y="31928"/>
                    <a:pt x="11763" y="31928"/>
                  </a:cubicBezTo>
                  <a:cubicBezTo>
                    <a:pt x="13779" y="31928"/>
                    <a:pt x="15796" y="31424"/>
                    <a:pt x="17560" y="30416"/>
                  </a:cubicBezTo>
                  <a:cubicBezTo>
                    <a:pt x="19157" y="29491"/>
                    <a:pt x="20585" y="28231"/>
                    <a:pt x="21593" y="26635"/>
                  </a:cubicBezTo>
                  <a:lnTo>
                    <a:pt x="21845" y="26635"/>
                  </a:lnTo>
                  <a:lnTo>
                    <a:pt x="21845" y="30920"/>
                  </a:lnTo>
                  <a:lnTo>
                    <a:pt x="27306" y="30920"/>
                  </a:lnTo>
                  <a:lnTo>
                    <a:pt x="27306" y="85"/>
                  </a:lnTo>
                  <a:lnTo>
                    <a:pt x="21593" y="85"/>
                  </a:lnTo>
                  <a:lnTo>
                    <a:pt x="21593" y="17056"/>
                  </a:lnTo>
                  <a:cubicBezTo>
                    <a:pt x="21593" y="19493"/>
                    <a:pt x="20753" y="21846"/>
                    <a:pt x="19325" y="23778"/>
                  </a:cubicBezTo>
                  <a:cubicBezTo>
                    <a:pt x="17948" y="25560"/>
                    <a:pt x="15868" y="26639"/>
                    <a:pt x="13688" y="26639"/>
                  </a:cubicBezTo>
                  <a:cubicBezTo>
                    <a:pt x="13606" y="26639"/>
                    <a:pt x="13525" y="26638"/>
                    <a:pt x="13443" y="26635"/>
                  </a:cubicBezTo>
                  <a:cubicBezTo>
                    <a:pt x="8402" y="26635"/>
                    <a:pt x="5798" y="23778"/>
                    <a:pt x="5798" y="18065"/>
                  </a:cubicBezTo>
                  <a:lnTo>
                    <a:pt x="5798"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a:off x="4622612" y="3895410"/>
              <a:ext cx="131506" cy="194407"/>
            </a:xfrm>
            <a:custGeom>
              <a:rect b="b" l="l" r="r" t="t"/>
              <a:pathLst>
                <a:path extrusionOk="0" h="45959" w="31089">
                  <a:moveTo>
                    <a:pt x="15723" y="18401"/>
                  </a:moveTo>
                  <a:cubicBezTo>
                    <a:pt x="18254" y="18401"/>
                    <a:pt x="20796" y="19409"/>
                    <a:pt x="22686" y="21425"/>
                  </a:cubicBezTo>
                  <a:cubicBezTo>
                    <a:pt x="24703" y="23694"/>
                    <a:pt x="25711" y="26550"/>
                    <a:pt x="25543" y="29575"/>
                  </a:cubicBezTo>
                  <a:cubicBezTo>
                    <a:pt x="25711" y="32516"/>
                    <a:pt x="24703" y="35456"/>
                    <a:pt x="22686" y="37641"/>
                  </a:cubicBezTo>
                  <a:cubicBezTo>
                    <a:pt x="20985" y="39585"/>
                    <a:pt x="18581" y="40670"/>
                    <a:pt x="16001" y="40670"/>
                  </a:cubicBezTo>
                  <a:cubicBezTo>
                    <a:pt x="15905" y="40670"/>
                    <a:pt x="15809" y="40669"/>
                    <a:pt x="15713" y="40666"/>
                  </a:cubicBezTo>
                  <a:cubicBezTo>
                    <a:pt x="13108" y="40666"/>
                    <a:pt x="10587" y="39573"/>
                    <a:pt x="8823" y="37641"/>
                  </a:cubicBezTo>
                  <a:cubicBezTo>
                    <a:pt x="6806" y="35372"/>
                    <a:pt x="5798" y="32516"/>
                    <a:pt x="5966" y="29575"/>
                  </a:cubicBezTo>
                  <a:cubicBezTo>
                    <a:pt x="5798" y="26550"/>
                    <a:pt x="6806" y="23694"/>
                    <a:pt x="8823" y="21425"/>
                  </a:cubicBezTo>
                  <a:cubicBezTo>
                    <a:pt x="10671" y="19409"/>
                    <a:pt x="13192" y="18401"/>
                    <a:pt x="15723" y="18401"/>
                  </a:cubicBezTo>
                  <a:close/>
                  <a:moveTo>
                    <a:pt x="25291" y="0"/>
                  </a:moveTo>
                  <a:lnTo>
                    <a:pt x="25291" y="14116"/>
                  </a:lnTo>
                  <a:lnTo>
                    <a:pt x="25543" y="18401"/>
                  </a:lnTo>
                  <a:lnTo>
                    <a:pt x="25291" y="18401"/>
                  </a:lnTo>
                  <a:cubicBezTo>
                    <a:pt x="24282" y="16804"/>
                    <a:pt x="22770" y="15544"/>
                    <a:pt x="21090" y="14704"/>
                  </a:cubicBezTo>
                  <a:cubicBezTo>
                    <a:pt x="19157" y="13611"/>
                    <a:pt x="16973" y="13107"/>
                    <a:pt x="14788" y="13107"/>
                  </a:cubicBezTo>
                  <a:cubicBezTo>
                    <a:pt x="10839" y="13107"/>
                    <a:pt x="7059" y="14788"/>
                    <a:pt x="4454" y="17812"/>
                  </a:cubicBezTo>
                  <a:cubicBezTo>
                    <a:pt x="1513" y="21005"/>
                    <a:pt x="1" y="25206"/>
                    <a:pt x="85" y="29575"/>
                  </a:cubicBezTo>
                  <a:cubicBezTo>
                    <a:pt x="1" y="33860"/>
                    <a:pt x="1513" y="38061"/>
                    <a:pt x="4454" y="41254"/>
                  </a:cubicBezTo>
                  <a:cubicBezTo>
                    <a:pt x="7059" y="44278"/>
                    <a:pt x="10839" y="45959"/>
                    <a:pt x="14788" y="45959"/>
                  </a:cubicBezTo>
                  <a:cubicBezTo>
                    <a:pt x="16973" y="45959"/>
                    <a:pt x="19157" y="45455"/>
                    <a:pt x="21090" y="44447"/>
                  </a:cubicBezTo>
                  <a:cubicBezTo>
                    <a:pt x="22770" y="43606"/>
                    <a:pt x="24282" y="42262"/>
                    <a:pt x="25291" y="40666"/>
                  </a:cubicBezTo>
                  <a:lnTo>
                    <a:pt x="25543" y="40666"/>
                  </a:lnTo>
                  <a:lnTo>
                    <a:pt x="25543" y="44951"/>
                  </a:lnTo>
                  <a:lnTo>
                    <a:pt x="31088" y="44951"/>
                  </a:lnTo>
                  <a:lnTo>
                    <a:pt x="31088"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a:off x="4775438" y="3955117"/>
              <a:ext cx="130081" cy="188011"/>
            </a:xfrm>
            <a:custGeom>
              <a:rect b="b" l="l" r="r" t="t"/>
              <a:pathLst>
                <a:path extrusionOk="0" h="44447" w="30752">
                  <a:moveTo>
                    <a:pt x="24450" y="1"/>
                  </a:moveTo>
                  <a:lnTo>
                    <a:pt x="15544" y="22182"/>
                  </a:lnTo>
                  <a:lnTo>
                    <a:pt x="15460" y="22182"/>
                  </a:lnTo>
                  <a:lnTo>
                    <a:pt x="6302" y="85"/>
                  </a:lnTo>
                  <a:lnTo>
                    <a:pt x="0" y="85"/>
                  </a:lnTo>
                  <a:lnTo>
                    <a:pt x="12687" y="28903"/>
                  </a:lnTo>
                  <a:lnTo>
                    <a:pt x="5461" y="44447"/>
                  </a:lnTo>
                  <a:lnTo>
                    <a:pt x="11511" y="44447"/>
                  </a:lnTo>
                  <a:lnTo>
                    <a:pt x="30751"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p:nvPr/>
          </p:nvSpPr>
          <p:spPr>
            <a:xfrm>
              <a:off x="4092352" y="4260764"/>
              <a:ext cx="135415" cy="257315"/>
            </a:xfrm>
            <a:custGeom>
              <a:rect b="b" l="l" r="r" t="t"/>
              <a:pathLst>
                <a:path extrusionOk="0" h="60831" w="32013">
                  <a:moveTo>
                    <a:pt x="15965" y="0"/>
                  </a:moveTo>
                  <a:cubicBezTo>
                    <a:pt x="7143" y="0"/>
                    <a:pt x="1" y="7142"/>
                    <a:pt x="1" y="15964"/>
                  </a:cubicBezTo>
                  <a:lnTo>
                    <a:pt x="1" y="60830"/>
                  </a:lnTo>
                  <a:lnTo>
                    <a:pt x="32012" y="60830"/>
                  </a:lnTo>
                  <a:lnTo>
                    <a:pt x="32012" y="15964"/>
                  </a:lnTo>
                  <a:cubicBezTo>
                    <a:pt x="32012" y="7142"/>
                    <a:pt x="24787" y="0"/>
                    <a:pt x="15965"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1"/>
            <p:cNvSpPr/>
            <p:nvPr/>
          </p:nvSpPr>
          <p:spPr>
            <a:xfrm>
              <a:off x="3965477" y="4517364"/>
              <a:ext cx="262290" cy="127594"/>
            </a:xfrm>
            <a:custGeom>
              <a:rect b="b" l="l" r="r" t="t"/>
              <a:pathLst>
                <a:path extrusionOk="0" h="30164" w="62007">
                  <a:moveTo>
                    <a:pt x="0" y="0"/>
                  </a:moveTo>
                  <a:cubicBezTo>
                    <a:pt x="420" y="16720"/>
                    <a:pt x="14199" y="30163"/>
                    <a:pt x="31003" y="30163"/>
                  </a:cubicBezTo>
                  <a:cubicBezTo>
                    <a:pt x="47807" y="30163"/>
                    <a:pt x="61502" y="16720"/>
                    <a:pt x="62006"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1"/>
            <p:cNvSpPr/>
            <p:nvPr/>
          </p:nvSpPr>
          <p:spPr>
            <a:xfrm>
              <a:off x="4305595" y="4265561"/>
              <a:ext cx="361805" cy="337101"/>
            </a:xfrm>
            <a:custGeom>
              <a:rect b="b" l="l" r="r" t="t"/>
              <a:pathLst>
                <a:path extrusionOk="0" h="79693" w="85533">
                  <a:moveTo>
                    <a:pt x="42546" y="0"/>
                  </a:moveTo>
                  <a:cubicBezTo>
                    <a:pt x="39448" y="0"/>
                    <a:pt x="36339" y="1639"/>
                    <a:pt x="34785" y="4916"/>
                  </a:cubicBezTo>
                  <a:lnTo>
                    <a:pt x="1" y="79693"/>
                  </a:lnTo>
                  <a:lnTo>
                    <a:pt x="85532" y="79693"/>
                  </a:lnTo>
                  <a:lnTo>
                    <a:pt x="50244" y="4916"/>
                  </a:lnTo>
                  <a:cubicBezTo>
                    <a:pt x="48732" y="1639"/>
                    <a:pt x="45644" y="0"/>
                    <a:pt x="42546"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1"/>
            <p:cNvSpPr/>
            <p:nvPr/>
          </p:nvSpPr>
          <p:spPr>
            <a:xfrm>
              <a:off x="4436382" y="4444862"/>
              <a:ext cx="207562" cy="195117"/>
            </a:xfrm>
            <a:custGeom>
              <a:rect b="b" l="l" r="r" t="t"/>
              <a:pathLst>
                <a:path extrusionOk="0" h="46127" w="49069">
                  <a:moveTo>
                    <a:pt x="1" y="0"/>
                  </a:moveTo>
                  <a:lnTo>
                    <a:pt x="1" y="46127"/>
                  </a:lnTo>
                  <a:lnTo>
                    <a:pt x="49068"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1"/>
            <p:cNvSpPr/>
            <p:nvPr/>
          </p:nvSpPr>
          <p:spPr>
            <a:xfrm>
              <a:off x="4931457" y="4271424"/>
              <a:ext cx="194411" cy="330528"/>
            </a:xfrm>
            <a:custGeom>
              <a:rect b="b" l="l" r="r" t="t"/>
              <a:pathLst>
                <a:path extrusionOk="0" h="78139" w="45960">
                  <a:moveTo>
                    <a:pt x="23022" y="1"/>
                  </a:moveTo>
                  <a:cubicBezTo>
                    <a:pt x="10335" y="1"/>
                    <a:pt x="1" y="10335"/>
                    <a:pt x="1" y="23022"/>
                  </a:cubicBezTo>
                  <a:lnTo>
                    <a:pt x="1" y="78139"/>
                  </a:lnTo>
                  <a:lnTo>
                    <a:pt x="45959" y="78139"/>
                  </a:lnTo>
                  <a:lnTo>
                    <a:pt x="45959" y="23022"/>
                  </a:lnTo>
                  <a:cubicBezTo>
                    <a:pt x="45959" y="10335"/>
                    <a:pt x="35709" y="1"/>
                    <a:pt x="23022" y="1"/>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1"/>
            <p:cNvSpPr/>
            <p:nvPr/>
          </p:nvSpPr>
          <p:spPr>
            <a:xfrm>
              <a:off x="4738476" y="4271424"/>
              <a:ext cx="194407" cy="330528"/>
            </a:xfrm>
            <a:custGeom>
              <a:rect b="b" l="l" r="r" t="t"/>
              <a:pathLst>
                <a:path extrusionOk="0" h="78139" w="45959">
                  <a:moveTo>
                    <a:pt x="22938" y="1"/>
                  </a:moveTo>
                  <a:cubicBezTo>
                    <a:pt x="10251" y="1"/>
                    <a:pt x="0" y="10335"/>
                    <a:pt x="0" y="23022"/>
                  </a:cubicBezTo>
                  <a:lnTo>
                    <a:pt x="0" y="78139"/>
                  </a:lnTo>
                  <a:lnTo>
                    <a:pt x="45959" y="78139"/>
                  </a:lnTo>
                  <a:lnTo>
                    <a:pt x="45959" y="23022"/>
                  </a:lnTo>
                  <a:cubicBezTo>
                    <a:pt x="45959" y="10335"/>
                    <a:pt x="35624" y="1"/>
                    <a:pt x="22938" y="1"/>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1"/>
            <p:cNvSpPr/>
            <p:nvPr/>
          </p:nvSpPr>
          <p:spPr>
            <a:xfrm>
              <a:off x="4958470" y="4481024"/>
              <a:ext cx="220353" cy="200718"/>
            </a:xfrm>
            <a:custGeom>
              <a:rect b="b" l="l" r="r" t="t"/>
              <a:pathLst>
                <a:path extrusionOk="0" h="47451" w="52093">
                  <a:moveTo>
                    <a:pt x="26036" y="0"/>
                  </a:moveTo>
                  <a:cubicBezTo>
                    <a:pt x="19976" y="0"/>
                    <a:pt x="13905" y="2332"/>
                    <a:pt x="9242" y="6995"/>
                  </a:cubicBezTo>
                  <a:cubicBezTo>
                    <a:pt x="0" y="16237"/>
                    <a:pt x="0" y="31192"/>
                    <a:pt x="9242" y="40519"/>
                  </a:cubicBezTo>
                  <a:cubicBezTo>
                    <a:pt x="13905" y="45140"/>
                    <a:pt x="19976" y="47450"/>
                    <a:pt x="26036" y="47450"/>
                  </a:cubicBezTo>
                  <a:cubicBezTo>
                    <a:pt x="32096" y="47450"/>
                    <a:pt x="38145" y="45140"/>
                    <a:pt x="42766" y="40519"/>
                  </a:cubicBezTo>
                  <a:cubicBezTo>
                    <a:pt x="52092" y="31192"/>
                    <a:pt x="52092" y="16237"/>
                    <a:pt x="42766" y="6995"/>
                  </a:cubicBezTo>
                  <a:cubicBezTo>
                    <a:pt x="38145" y="2332"/>
                    <a:pt x="32096" y="0"/>
                    <a:pt x="26036"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 Data Viz">
  <p:cSld name="CUSTOM_6">
    <p:spTree>
      <p:nvGrpSpPr>
        <p:cNvPr id="214" name="Shape 214"/>
        <p:cNvGrpSpPr/>
        <p:nvPr/>
      </p:nvGrpSpPr>
      <p:grpSpPr>
        <a:xfrm>
          <a:off x="0" y="0"/>
          <a:ext cx="0" cy="0"/>
          <a:chOff x="0" y="0"/>
          <a:chExt cx="0" cy="0"/>
        </a:xfrm>
      </p:grpSpPr>
      <p:sp>
        <p:nvSpPr>
          <p:cNvPr id="215" name="Google Shape;215;p22"/>
          <p:cNvSpPr/>
          <p:nvPr/>
        </p:nvSpPr>
        <p:spPr>
          <a:xfrm>
            <a:off x="3809975" y="857350"/>
            <a:ext cx="5334000" cy="4286400"/>
          </a:xfrm>
          <a:prstGeom prst="rect">
            <a:avLst/>
          </a:prstGeom>
          <a:solidFill>
            <a:srgbClr val="F1F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2"/>
          <p:cNvSpPr txBox="1"/>
          <p:nvPr>
            <p:ph idx="1" type="subTitle"/>
          </p:nvPr>
        </p:nvSpPr>
        <p:spPr>
          <a:xfrm>
            <a:off x="4038600" y="1085950"/>
            <a:ext cx="3657600" cy="4284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17" name="Google Shape;217;p22"/>
          <p:cNvSpPr txBox="1"/>
          <p:nvPr>
            <p:ph type="title"/>
          </p:nvPr>
        </p:nvSpPr>
        <p:spPr>
          <a:xfrm>
            <a:off x="685800" y="1362000"/>
            <a:ext cx="3048000" cy="1009500"/>
          </a:xfrm>
          <a:prstGeom prst="rect">
            <a:avLst/>
          </a:prstGeom>
        </p:spPr>
        <p:txBody>
          <a:bodyPr anchorCtr="0" anchor="b"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18" name="Google Shape;218;p22"/>
          <p:cNvSpPr txBox="1"/>
          <p:nvPr>
            <p:ph idx="2" type="body"/>
          </p:nvPr>
        </p:nvSpPr>
        <p:spPr>
          <a:xfrm>
            <a:off x="685800" y="2495550"/>
            <a:ext cx="2286000" cy="17907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grpSp>
        <p:nvGrpSpPr>
          <p:cNvPr id="219" name="Google Shape;219;p22"/>
          <p:cNvGrpSpPr/>
          <p:nvPr/>
        </p:nvGrpSpPr>
        <p:grpSpPr>
          <a:xfrm>
            <a:off x="409957" y="4433682"/>
            <a:ext cx="2143330" cy="562473"/>
            <a:chOff x="831227" y="1197994"/>
            <a:chExt cx="2449800" cy="642900"/>
          </a:xfrm>
        </p:grpSpPr>
        <p:grpSp>
          <p:nvGrpSpPr>
            <p:cNvPr id="220" name="Google Shape;220;p22"/>
            <p:cNvGrpSpPr/>
            <p:nvPr/>
          </p:nvGrpSpPr>
          <p:grpSpPr>
            <a:xfrm>
              <a:off x="1045677" y="1364131"/>
              <a:ext cx="2028965" cy="317954"/>
              <a:chOff x="1045677" y="1364131"/>
              <a:chExt cx="2028965" cy="317954"/>
            </a:xfrm>
          </p:grpSpPr>
          <p:grpSp>
            <p:nvGrpSpPr>
              <p:cNvPr id="221" name="Google Shape;221;p22"/>
              <p:cNvGrpSpPr/>
              <p:nvPr/>
            </p:nvGrpSpPr>
            <p:grpSpPr>
              <a:xfrm>
                <a:off x="1045677" y="1364131"/>
                <a:ext cx="376033" cy="302438"/>
                <a:chOff x="1045677" y="1364131"/>
                <a:chExt cx="376033" cy="302438"/>
              </a:xfrm>
            </p:grpSpPr>
            <p:sp>
              <p:nvSpPr>
                <p:cNvPr id="222" name="Google Shape;222;p22"/>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2"/>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2"/>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2"/>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22"/>
              <p:cNvGrpSpPr/>
              <p:nvPr/>
            </p:nvGrpSpPr>
            <p:grpSpPr>
              <a:xfrm>
                <a:off x="1532346" y="1409239"/>
                <a:ext cx="1542296" cy="272846"/>
                <a:chOff x="1532346" y="1409239"/>
                <a:chExt cx="1542296" cy="272846"/>
              </a:xfrm>
            </p:grpSpPr>
            <p:sp>
              <p:nvSpPr>
                <p:cNvPr id="227" name="Google Shape;227;p22"/>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22"/>
                <p:cNvGrpSpPr/>
                <p:nvPr/>
              </p:nvGrpSpPr>
              <p:grpSpPr>
                <a:xfrm>
                  <a:off x="2430564" y="1427610"/>
                  <a:ext cx="644078" cy="193336"/>
                  <a:chOff x="2430564" y="1427610"/>
                  <a:chExt cx="644078" cy="193336"/>
                </a:xfrm>
              </p:grpSpPr>
              <p:sp>
                <p:nvSpPr>
                  <p:cNvPr id="229" name="Google Shape;229;p22"/>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2"/>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2"/>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2"/>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34" name="Google Shape;234;p22"/>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6 Text / 1 Column">
  <p:cSld name="CUSTOM_6_2_3">
    <p:spTree>
      <p:nvGrpSpPr>
        <p:cNvPr id="235" name="Shape 235"/>
        <p:cNvGrpSpPr/>
        <p:nvPr/>
      </p:nvGrpSpPr>
      <p:grpSpPr>
        <a:xfrm>
          <a:off x="0" y="0"/>
          <a:ext cx="0" cy="0"/>
          <a:chOff x="0" y="0"/>
          <a:chExt cx="0" cy="0"/>
        </a:xfrm>
      </p:grpSpPr>
      <p:grpSp>
        <p:nvGrpSpPr>
          <p:cNvPr id="236" name="Google Shape;236;p23"/>
          <p:cNvGrpSpPr/>
          <p:nvPr/>
        </p:nvGrpSpPr>
        <p:grpSpPr>
          <a:xfrm>
            <a:off x="409957" y="4433682"/>
            <a:ext cx="2143330" cy="562473"/>
            <a:chOff x="831227" y="1197994"/>
            <a:chExt cx="2449800" cy="642900"/>
          </a:xfrm>
        </p:grpSpPr>
        <p:grpSp>
          <p:nvGrpSpPr>
            <p:cNvPr id="237" name="Google Shape;237;p23"/>
            <p:cNvGrpSpPr/>
            <p:nvPr/>
          </p:nvGrpSpPr>
          <p:grpSpPr>
            <a:xfrm>
              <a:off x="1045677" y="1364131"/>
              <a:ext cx="2028965" cy="317954"/>
              <a:chOff x="1045677" y="1364131"/>
              <a:chExt cx="2028965" cy="317954"/>
            </a:xfrm>
          </p:grpSpPr>
          <p:grpSp>
            <p:nvGrpSpPr>
              <p:cNvPr id="238" name="Google Shape;238;p23"/>
              <p:cNvGrpSpPr/>
              <p:nvPr/>
            </p:nvGrpSpPr>
            <p:grpSpPr>
              <a:xfrm>
                <a:off x="1045677" y="1364131"/>
                <a:ext cx="376033" cy="302438"/>
                <a:chOff x="1045677" y="1364131"/>
                <a:chExt cx="376033" cy="302438"/>
              </a:xfrm>
            </p:grpSpPr>
            <p:sp>
              <p:nvSpPr>
                <p:cNvPr id="239" name="Google Shape;239;p23"/>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23"/>
              <p:cNvGrpSpPr/>
              <p:nvPr/>
            </p:nvGrpSpPr>
            <p:grpSpPr>
              <a:xfrm>
                <a:off x="1532346" y="1409239"/>
                <a:ext cx="1542296" cy="272846"/>
                <a:chOff x="1532346" y="1409239"/>
                <a:chExt cx="1542296" cy="272846"/>
              </a:xfrm>
            </p:grpSpPr>
            <p:sp>
              <p:nvSpPr>
                <p:cNvPr id="244" name="Google Shape;244;p23"/>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23"/>
                <p:cNvGrpSpPr/>
                <p:nvPr/>
              </p:nvGrpSpPr>
              <p:grpSpPr>
                <a:xfrm>
                  <a:off x="2430564" y="1427610"/>
                  <a:ext cx="644078" cy="193336"/>
                  <a:chOff x="2430564" y="1427610"/>
                  <a:chExt cx="644078" cy="193336"/>
                </a:xfrm>
              </p:grpSpPr>
              <p:sp>
                <p:nvSpPr>
                  <p:cNvPr id="246" name="Google Shape;246;p23"/>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3"/>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3"/>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51" name="Google Shape;251;p23"/>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 name="Google Shape;252;p23"/>
          <p:cNvSpPr txBox="1"/>
          <p:nvPr>
            <p:ph type="title"/>
          </p:nvPr>
        </p:nvSpPr>
        <p:spPr>
          <a:xfrm>
            <a:off x="685800" y="1133400"/>
            <a:ext cx="3048000" cy="18672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53" name="Google Shape;253;p23"/>
          <p:cNvSpPr txBox="1"/>
          <p:nvPr>
            <p:ph idx="1" type="body"/>
          </p:nvPr>
        </p:nvSpPr>
        <p:spPr>
          <a:xfrm>
            <a:off x="3733800" y="1209600"/>
            <a:ext cx="4572000" cy="3000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7 Text / 2 Column">
  <p:cSld name="CUSTOM_6_2_2">
    <p:spTree>
      <p:nvGrpSpPr>
        <p:cNvPr id="254" name="Shape 254"/>
        <p:cNvGrpSpPr/>
        <p:nvPr/>
      </p:nvGrpSpPr>
      <p:grpSpPr>
        <a:xfrm>
          <a:off x="0" y="0"/>
          <a:ext cx="0" cy="0"/>
          <a:chOff x="0" y="0"/>
          <a:chExt cx="0" cy="0"/>
        </a:xfrm>
      </p:grpSpPr>
      <p:grpSp>
        <p:nvGrpSpPr>
          <p:cNvPr id="255" name="Google Shape;255;p24"/>
          <p:cNvGrpSpPr/>
          <p:nvPr/>
        </p:nvGrpSpPr>
        <p:grpSpPr>
          <a:xfrm>
            <a:off x="409957" y="4433682"/>
            <a:ext cx="2143330" cy="562473"/>
            <a:chOff x="831227" y="1197994"/>
            <a:chExt cx="2449800" cy="642900"/>
          </a:xfrm>
        </p:grpSpPr>
        <p:grpSp>
          <p:nvGrpSpPr>
            <p:cNvPr id="256" name="Google Shape;256;p24"/>
            <p:cNvGrpSpPr/>
            <p:nvPr/>
          </p:nvGrpSpPr>
          <p:grpSpPr>
            <a:xfrm>
              <a:off x="1045677" y="1364131"/>
              <a:ext cx="2028965" cy="317954"/>
              <a:chOff x="1045677" y="1364131"/>
              <a:chExt cx="2028965" cy="317954"/>
            </a:xfrm>
          </p:grpSpPr>
          <p:grpSp>
            <p:nvGrpSpPr>
              <p:cNvPr id="257" name="Google Shape;257;p24"/>
              <p:cNvGrpSpPr/>
              <p:nvPr/>
            </p:nvGrpSpPr>
            <p:grpSpPr>
              <a:xfrm>
                <a:off x="1045677" y="1364131"/>
                <a:ext cx="376033" cy="302438"/>
                <a:chOff x="1045677" y="1364131"/>
                <a:chExt cx="376033" cy="302438"/>
              </a:xfrm>
            </p:grpSpPr>
            <p:sp>
              <p:nvSpPr>
                <p:cNvPr id="258" name="Google Shape;258;p24"/>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4"/>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4"/>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24"/>
              <p:cNvGrpSpPr/>
              <p:nvPr/>
            </p:nvGrpSpPr>
            <p:grpSpPr>
              <a:xfrm>
                <a:off x="1532346" y="1409239"/>
                <a:ext cx="1542296" cy="272846"/>
                <a:chOff x="1532346" y="1409239"/>
                <a:chExt cx="1542296" cy="272846"/>
              </a:xfrm>
            </p:grpSpPr>
            <p:sp>
              <p:nvSpPr>
                <p:cNvPr id="263" name="Google Shape;263;p24"/>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 name="Google Shape;264;p24"/>
                <p:cNvGrpSpPr/>
                <p:nvPr/>
              </p:nvGrpSpPr>
              <p:grpSpPr>
                <a:xfrm>
                  <a:off x="2430564" y="1427610"/>
                  <a:ext cx="644078" cy="193336"/>
                  <a:chOff x="2430564" y="1427610"/>
                  <a:chExt cx="644078" cy="193336"/>
                </a:xfrm>
              </p:grpSpPr>
              <p:sp>
                <p:nvSpPr>
                  <p:cNvPr id="265" name="Google Shape;265;p24"/>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70" name="Google Shape;270;p24"/>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 name="Google Shape;271;p24"/>
          <p:cNvSpPr txBox="1"/>
          <p:nvPr>
            <p:ph type="title"/>
          </p:nvPr>
        </p:nvSpPr>
        <p:spPr>
          <a:xfrm>
            <a:off x="685800" y="1133400"/>
            <a:ext cx="3048000" cy="18672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72" name="Google Shape;272;p24"/>
          <p:cNvSpPr txBox="1"/>
          <p:nvPr>
            <p:ph idx="1" type="body"/>
          </p:nvPr>
        </p:nvSpPr>
        <p:spPr>
          <a:xfrm>
            <a:off x="3733800" y="1209600"/>
            <a:ext cx="2286000" cy="3076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
        <p:nvSpPr>
          <p:cNvPr id="273" name="Google Shape;273;p24"/>
          <p:cNvSpPr txBox="1"/>
          <p:nvPr>
            <p:ph idx="2" type="body"/>
          </p:nvPr>
        </p:nvSpPr>
        <p:spPr>
          <a:xfrm>
            <a:off x="6019800" y="1209600"/>
            <a:ext cx="2286000" cy="3076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8 Text / 3 Column">
  <p:cSld name="CUSTOM_6_2_2_1">
    <p:spTree>
      <p:nvGrpSpPr>
        <p:cNvPr id="274" name="Shape 274"/>
        <p:cNvGrpSpPr/>
        <p:nvPr/>
      </p:nvGrpSpPr>
      <p:grpSpPr>
        <a:xfrm>
          <a:off x="0" y="0"/>
          <a:ext cx="0" cy="0"/>
          <a:chOff x="0" y="0"/>
          <a:chExt cx="0" cy="0"/>
        </a:xfrm>
      </p:grpSpPr>
      <p:grpSp>
        <p:nvGrpSpPr>
          <p:cNvPr id="275" name="Google Shape;275;p25"/>
          <p:cNvGrpSpPr/>
          <p:nvPr/>
        </p:nvGrpSpPr>
        <p:grpSpPr>
          <a:xfrm>
            <a:off x="409957" y="4433682"/>
            <a:ext cx="2143330" cy="562473"/>
            <a:chOff x="831227" y="1197994"/>
            <a:chExt cx="2449800" cy="642900"/>
          </a:xfrm>
        </p:grpSpPr>
        <p:grpSp>
          <p:nvGrpSpPr>
            <p:cNvPr id="276" name="Google Shape;276;p25"/>
            <p:cNvGrpSpPr/>
            <p:nvPr/>
          </p:nvGrpSpPr>
          <p:grpSpPr>
            <a:xfrm>
              <a:off x="1045677" y="1364131"/>
              <a:ext cx="2028965" cy="317954"/>
              <a:chOff x="1045677" y="1364131"/>
              <a:chExt cx="2028965" cy="317954"/>
            </a:xfrm>
          </p:grpSpPr>
          <p:grpSp>
            <p:nvGrpSpPr>
              <p:cNvPr id="277" name="Google Shape;277;p25"/>
              <p:cNvGrpSpPr/>
              <p:nvPr/>
            </p:nvGrpSpPr>
            <p:grpSpPr>
              <a:xfrm>
                <a:off x="1045677" y="1364131"/>
                <a:ext cx="376033" cy="302438"/>
                <a:chOff x="1045677" y="1364131"/>
                <a:chExt cx="376033" cy="302438"/>
              </a:xfrm>
            </p:grpSpPr>
            <p:sp>
              <p:nvSpPr>
                <p:cNvPr id="278" name="Google Shape;278;p25"/>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5"/>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5"/>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25"/>
              <p:cNvGrpSpPr/>
              <p:nvPr/>
            </p:nvGrpSpPr>
            <p:grpSpPr>
              <a:xfrm>
                <a:off x="1532346" y="1409239"/>
                <a:ext cx="1542296" cy="272846"/>
                <a:chOff x="1532346" y="1409239"/>
                <a:chExt cx="1542296" cy="272846"/>
              </a:xfrm>
            </p:grpSpPr>
            <p:sp>
              <p:nvSpPr>
                <p:cNvPr id="283" name="Google Shape;283;p25"/>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25"/>
                <p:cNvGrpSpPr/>
                <p:nvPr/>
              </p:nvGrpSpPr>
              <p:grpSpPr>
                <a:xfrm>
                  <a:off x="2430564" y="1427610"/>
                  <a:ext cx="644078" cy="193336"/>
                  <a:chOff x="2430564" y="1427610"/>
                  <a:chExt cx="644078" cy="193336"/>
                </a:xfrm>
              </p:grpSpPr>
              <p:sp>
                <p:nvSpPr>
                  <p:cNvPr id="285" name="Google Shape;285;p25"/>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90" name="Google Shape;290;p25"/>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 name="Google Shape;291;p25"/>
          <p:cNvSpPr txBox="1"/>
          <p:nvPr>
            <p:ph type="title"/>
          </p:nvPr>
        </p:nvSpPr>
        <p:spPr>
          <a:xfrm>
            <a:off x="685800" y="1133400"/>
            <a:ext cx="3048000" cy="18672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92" name="Google Shape;292;p25"/>
          <p:cNvSpPr txBox="1"/>
          <p:nvPr>
            <p:ph idx="1" type="body"/>
          </p:nvPr>
        </p:nvSpPr>
        <p:spPr>
          <a:xfrm>
            <a:off x="3733800" y="1209600"/>
            <a:ext cx="1524000" cy="3076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
        <p:nvSpPr>
          <p:cNvPr id="293" name="Google Shape;293;p25"/>
          <p:cNvSpPr txBox="1"/>
          <p:nvPr>
            <p:ph idx="2" type="body"/>
          </p:nvPr>
        </p:nvSpPr>
        <p:spPr>
          <a:xfrm>
            <a:off x="5257800" y="1209600"/>
            <a:ext cx="1524000" cy="3076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
        <p:nvSpPr>
          <p:cNvPr id="294" name="Google Shape;294;p25"/>
          <p:cNvSpPr txBox="1"/>
          <p:nvPr>
            <p:ph idx="3" type="body"/>
          </p:nvPr>
        </p:nvSpPr>
        <p:spPr>
          <a:xfrm>
            <a:off x="6781800" y="1209600"/>
            <a:ext cx="1524000" cy="3076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9 Text / Wide">
  <p:cSld name="CUSTOM_6_2_3_1">
    <p:spTree>
      <p:nvGrpSpPr>
        <p:cNvPr id="295" name="Shape 295"/>
        <p:cNvGrpSpPr/>
        <p:nvPr/>
      </p:nvGrpSpPr>
      <p:grpSpPr>
        <a:xfrm>
          <a:off x="0" y="0"/>
          <a:ext cx="0" cy="0"/>
          <a:chOff x="0" y="0"/>
          <a:chExt cx="0" cy="0"/>
        </a:xfrm>
      </p:grpSpPr>
      <p:sp>
        <p:nvSpPr>
          <p:cNvPr id="296" name="Google Shape;296;p26"/>
          <p:cNvSpPr txBox="1"/>
          <p:nvPr>
            <p:ph type="title"/>
          </p:nvPr>
        </p:nvSpPr>
        <p:spPr>
          <a:xfrm>
            <a:off x="685800" y="704725"/>
            <a:ext cx="7620000" cy="5811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297" name="Google Shape;297;p26"/>
          <p:cNvSpPr txBox="1"/>
          <p:nvPr>
            <p:ph idx="1" type="body"/>
          </p:nvPr>
        </p:nvSpPr>
        <p:spPr>
          <a:xfrm>
            <a:off x="685800" y="1638300"/>
            <a:ext cx="7696200" cy="2647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grpSp>
        <p:nvGrpSpPr>
          <p:cNvPr id="298" name="Google Shape;298;p26"/>
          <p:cNvGrpSpPr/>
          <p:nvPr/>
        </p:nvGrpSpPr>
        <p:grpSpPr>
          <a:xfrm>
            <a:off x="409957" y="4433682"/>
            <a:ext cx="2143330" cy="562473"/>
            <a:chOff x="831227" y="1197994"/>
            <a:chExt cx="2449800" cy="642900"/>
          </a:xfrm>
        </p:grpSpPr>
        <p:grpSp>
          <p:nvGrpSpPr>
            <p:cNvPr id="299" name="Google Shape;299;p26"/>
            <p:cNvGrpSpPr/>
            <p:nvPr/>
          </p:nvGrpSpPr>
          <p:grpSpPr>
            <a:xfrm>
              <a:off x="1045677" y="1364131"/>
              <a:ext cx="2028965" cy="317954"/>
              <a:chOff x="1045677" y="1364131"/>
              <a:chExt cx="2028965" cy="317954"/>
            </a:xfrm>
          </p:grpSpPr>
          <p:grpSp>
            <p:nvGrpSpPr>
              <p:cNvPr id="300" name="Google Shape;300;p26"/>
              <p:cNvGrpSpPr/>
              <p:nvPr/>
            </p:nvGrpSpPr>
            <p:grpSpPr>
              <a:xfrm>
                <a:off x="1045677" y="1364131"/>
                <a:ext cx="376033" cy="302438"/>
                <a:chOff x="1045677" y="1364131"/>
                <a:chExt cx="376033" cy="302438"/>
              </a:xfrm>
            </p:grpSpPr>
            <p:sp>
              <p:nvSpPr>
                <p:cNvPr id="301" name="Google Shape;301;p26"/>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26"/>
              <p:cNvGrpSpPr/>
              <p:nvPr/>
            </p:nvGrpSpPr>
            <p:grpSpPr>
              <a:xfrm>
                <a:off x="1532346" y="1409239"/>
                <a:ext cx="1542296" cy="272846"/>
                <a:chOff x="1532346" y="1409239"/>
                <a:chExt cx="1542296" cy="272846"/>
              </a:xfrm>
            </p:grpSpPr>
            <p:sp>
              <p:nvSpPr>
                <p:cNvPr id="306" name="Google Shape;306;p26"/>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 name="Google Shape;307;p26"/>
                <p:cNvGrpSpPr/>
                <p:nvPr/>
              </p:nvGrpSpPr>
              <p:grpSpPr>
                <a:xfrm>
                  <a:off x="2430564" y="1427610"/>
                  <a:ext cx="644078" cy="193336"/>
                  <a:chOff x="2430564" y="1427610"/>
                  <a:chExt cx="644078" cy="193336"/>
                </a:xfrm>
              </p:grpSpPr>
              <p:sp>
                <p:nvSpPr>
                  <p:cNvPr id="308" name="Google Shape;308;p26"/>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6"/>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13" name="Google Shape;313;p26"/>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 2 Column">
  <p:cSld name="CUSTOM_6_2_3_1_1">
    <p:spTree>
      <p:nvGrpSpPr>
        <p:cNvPr id="314" name="Shape 314"/>
        <p:cNvGrpSpPr/>
        <p:nvPr/>
      </p:nvGrpSpPr>
      <p:grpSpPr>
        <a:xfrm>
          <a:off x="0" y="0"/>
          <a:ext cx="0" cy="0"/>
          <a:chOff x="0" y="0"/>
          <a:chExt cx="0" cy="0"/>
        </a:xfrm>
      </p:grpSpPr>
      <p:sp>
        <p:nvSpPr>
          <p:cNvPr id="315" name="Google Shape;315;p27"/>
          <p:cNvSpPr txBox="1"/>
          <p:nvPr>
            <p:ph type="title"/>
          </p:nvPr>
        </p:nvSpPr>
        <p:spPr>
          <a:xfrm>
            <a:off x="685800" y="704725"/>
            <a:ext cx="7620000" cy="5811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16" name="Google Shape;316;p27"/>
          <p:cNvSpPr txBox="1"/>
          <p:nvPr>
            <p:ph idx="1" type="body"/>
          </p:nvPr>
        </p:nvSpPr>
        <p:spPr>
          <a:xfrm>
            <a:off x="685800" y="1638300"/>
            <a:ext cx="3810000" cy="2647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
        <p:nvSpPr>
          <p:cNvPr id="317" name="Google Shape;317;p27"/>
          <p:cNvSpPr txBox="1"/>
          <p:nvPr>
            <p:ph idx="2" type="body"/>
          </p:nvPr>
        </p:nvSpPr>
        <p:spPr>
          <a:xfrm>
            <a:off x="4495800" y="1638300"/>
            <a:ext cx="3810000" cy="2647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grpSp>
        <p:nvGrpSpPr>
          <p:cNvPr id="318" name="Google Shape;318;p27"/>
          <p:cNvGrpSpPr/>
          <p:nvPr/>
        </p:nvGrpSpPr>
        <p:grpSpPr>
          <a:xfrm>
            <a:off x="409957" y="4433682"/>
            <a:ext cx="2143330" cy="562473"/>
            <a:chOff x="831227" y="1197994"/>
            <a:chExt cx="2449800" cy="642900"/>
          </a:xfrm>
        </p:grpSpPr>
        <p:grpSp>
          <p:nvGrpSpPr>
            <p:cNvPr id="319" name="Google Shape;319;p27"/>
            <p:cNvGrpSpPr/>
            <p:nvPr/>
          </p:nvGrpSpPr>
          <p:grpSpPr>
            <a:xfrm>
              <a:off x="1045677" y="1364131"/>
              <a:ext cx="2028965" cy="317954"/>
              <a:chOff x="1045677" y="1364131"/>
              <a:chExt cx="2028965" cy="317954"/>
            </a:xfrm>
          </p:grpSpPr>
          <p:grpSp>
            <p:nvGrpSpPr>
              <p:cNvPr id="320" name="Google Shape;320;p27"/>
              <p:cNvGrpSpPr/>
              <p:nvPr/>
            </p:nvGrpSpPr>
            <p:grpSpPr>
              <a:xfrm>
                <a:off x="1045677" y="1364131"/>
                <a:ext cx="376033" cy="302438"/>
                <a:chOff x="1045677" y="1364131"/>
                <a:chExt cx="376033" cy="302438"/>
              </a:xfrm>
            </p:grpSpPr>
            <p:sp>
              <p:nvSpPr>
                <p:cNvPr id="321" name="Google Shape;321;p27"/>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7"/>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 name="Google Shape;325;p27"/>
              <p:cNvGrpSpPr/>
              <p:nvPr/>
            </p:nvGrpSpPr>
            <p:grpSpPr>
              <a:xfrm>
                <a:off x="1532346" y="1409239"/>
                <a:ext cx="1542296" cy="272846"/>
                <a:chOff x="1532346" y="1409239"/>
                <a:chExt cx="1542296" cy="272846"/>
              </a:xfrm>
            </p:grpSpPr>
            <p:sp>
              <p:nvSpPr>
                <p:cNvPr id="326" name="Google Shape;326;p27"/>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27"/>
                <p:cNvGrpSpPr/>
                <p:nvPr/>
              </p:nvGrpSpPr>
              <p:grpSpPr>
                <a:xfrm>
                  <a:off x="2430564" y="1427610"/>
                  <a:ext cx="644078" cy="193336"/>
                  <a:chOff x="2430564" y="1427610"/>
                  <a:chExt cx="644078" cy="193336"/>
                </a:xfrm>
              </p:grpSpPr>
              <p:sp>
                <p:nvSpPr>
                  <p:cNvPr id="328" name="Google Shape;328;p27"/>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33" name="Google Shape;333;p27"/>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 2 Column">
  <p:cSld name="CUSTOM_6_2_3_1_1_2">
    <p:spTree>
      <p:nvGrpSpPr>
        <p:cNvPr id="334" name="Shape 334"/>
        <p:cNvGrpSpPr/>
        <p:nvPr/>
      </p:nvGrpSpPr>
      <p:grpSpPr>
        <a:xfrm>
          <a:off x="0" y="0"/>
          <a:ext cx="0" cy="0"/>
          <a:chOff x="0" y="0"/>
          <a:chExt cx="0" cy="0"/>
        </a:xfrm>
      </p:grpSpPr>
      <p:sp>
        <p:nvSpPr>
          <p:cNvPr id="335" name="Google Shape;335;p28"/>
          <p:cNvSpPr txBox="1"/>
          <p:nvPr>
            <p:ph type="title"/>
          </p:nvPr>
        </p:nvSpPr>
        <p:spPr>
          <a:xfrm>
            <a:off x="685800" y="704725"/>
            <a:ext cx="7543800" cy="5811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36" name="Google Shape;336;p28"/>
          <p:cNvSpPr txBox="1"/>
          <p:nvPr>
            <p:ph idx="1" type="body"/>
          </p:nvPr>
        </p:nvSpPr>
        <p:spPr>
          <a:xfrm>
            <a:off x="685800" y="1638300"/>
            <a:ext cx="4572000" cy="2647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
        <p:nvSpPr>
          <p:cNvPr id="337" name="Google Shape;337;p28"/>
          <p:cNvSpPr txBox="1"/>
          <p:nvPr>
            <p:ph idx="2" type="body"/>
          </p:nvPr>
        </p:nvSpPr>
        <p:spPr>
          <a:xfrm>
            <a:off x="5257800" y="1638300"/>
            <a:ext cx="3124200" cy="2647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grpSp>
        <p:nvGrpSpPr>
          <p:cNvPr id="338" name="Google Shape;338;p28"/>
          <p:cNvGrpSpPr/>
          <p:nvPr/>
        </p:nvGrpSpPr>
        <p:grpSpPr>
          <a:xfrm>
            <a:off x="409957" y="4433682"/>
            <a:ext cx="2143330" cy="562473"/>
            <a:chOff x="831227" y="1197994"/>
            <a:chExt cx="2449800" cy="642900"/>
          </a:xfrm>
        </p:grpSpPr>
        <p:grpSp>
          <p:nvGrpSpPr>
            <p:cNvPr id="339" name="Google Shape;339;p28"/>
            <p:cNvGrpSpPr/>
            <p:nvPr/>
          </p:nvGrpSpPr>
          <p:grpSpPr>
            <a:xfrm>
              <a:off x="1045677" y="1364131"/>
              <a:ext cx="2028965" cy="317954"/>
              <a:chOff x="1045677" y="1364131"/>
              <a:chExt cx="2028965" cy="317954"/>
            </a:xfrm>
          </p:grpSpPr>
          <p:grpSp>
            <p:nvGrpSpPr>
              <p:cNvPr id="340" name="Google Shape;340;p28"/>
              <p:cNvGrpSpPr/>
              <p:nvPr/>
            </p:nvGrpSpPr>
            <p:grpSpPr>
              <a:xfrm>
                <a:off x="1045677" y="1364131"/>
                <a:ext cx="376033" cy="302438"/>
                <a:chOff x="1045677" y="1364131"/>
                <a:chExt cx="376033" cy="302438"/>
              </a:xfrm>
            </p:grpSpPr>
            <p:sp>
              <p:nvSpPr>
                <p:cNvPr id="341" name="Google Shape;341;p28"/>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8"/>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 name="Google Shape;345;p28"/>
              <p:cNvGrpSpPr/>
              <p:nvPr/>
            </p:nvGrpSpPr>
            <p:grpSpPr>
              <a:xfrm>
                <a:off x="1532346" y="1409239"/>
                <a:ext cx="1542296" cy="272846"/>
                <a:chOff x="1532346" y="1409239"/>
                <a:chExt cx="1542296" cy="272846"/>
              </a:xfrm>
            </p:grpSpPr>
            <p:sp>
              <p:nvSpPr>
                <p:cNvPr id="346" name="Google Shape;346;p28"/>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 name="Google Shape;347;p28"/>
                <p:cNvGrpSpPr/>
                <p:nvPr/>
              </p:nvGrpSpPr>
              <p:grpSpPr>
                <a:xfrm>
                  <a:off x="2430564" y="1427610"/>
                  <a:ext cx="644078" cy="193336"/>
                  <a:chOff x="2430564" y="1427610"/>
                  <a:chExt cx="644078" cy="193336"/>
                </a:xfrm>
              </p:grpSpPr>
              <p:sp>
                <p:nvSpPr>
                  <p:cNvPr id="348" name="Google Shape;348;p28"/>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8"/>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8"/>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8"/>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8"/>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53" name="Google Shape;353;p28"/>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 3 Columns">
  <p:cSld name="CUSTOM_6_2_3_1_1_1">
    <p:spTree>
      <p:nvGrpSpPr>
        <p:cNvPr id="354" name="Shape 354"/>
        <p:cNvGrpSpPr/>
        <p:nvPr/>
      </p:nvGrpSpPr>
      <p:grpSpPr>
        <a:xfrm>
          <a:off x="0" y="0"/>
          <a:ext cx="0" cy="0"/>
          <a:chOff x="0" y="0"/>
          <a:chExt cx="0" cy="0"/>
        </a:xfrm>
      </p:grpSpPr>
      <p:sp>
        <p:nvSpPr>
          <p:cNvPr id="355" name="Google Shape;355;p29"/>
          <p:cNvSpPr txBox="1"/>
          <p:nvPr>
            <p:ph type="title"/>
          </p:nvPr>
        </p:nvSpPr>
        <p:spPr>
          <a:xfrm>
            <a:off x="685800" y="704725"/>
            <a:ext cx="7620000" cy="5811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56" name="Google Shape;356;p29"/>
          <p:cNvSpPr txBox="1"/>
          <p:nvPr>
            <p:ph idx="1" type="body"/>
          </p:nvPr>
        </p:nvSpPr>
        <p:spPr>
          <a:xfrm>
            <a:off x="5257800" y="1638300"/>
            <a:ext cx="2286000" cy="2647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
        <p:nvSpPr>
          <p:cNvPr id="357" name="Google Shape;357;p29"/>
          <p:cNvSpPr txBox="1"/>
          <p:nvPr>
            <p:ph idx="2" type="body"/>
          </p:nvPr>
        </p:nvSpPr>
        <p:spPr>
          <a:xfrm>
            <a:off x="685800" y="1638300"/>
            <a:ext cx="2286000" cy="2647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
        <p:nvSpPr>
          <p:cNvPr id="358" name="Google Shape;358;p29"/>
          <p:cNvSpPr txBox="1"/>
          <p:nvPr>
            <p:ph idx="3" type="body"/>
          </p:nvPr>
        </p:nvSpPr>
        <p:spPr>
          <a:xfrm>
            <a:off x="2971800" y="1638300"/>
            <a:ext cx="2286000" cy="2647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grpSp>
        <p:nvGrpSpPr>
          <p:cNvPr id="359" name="Google Shape;359;p29"/>
          <p:cNvGrpSpPr/>
          <p:nvPr/>
        </p:nvGrpSpPr>
        <p:grpSpPr>
          <a:xfrm>
            <a:off x="409957" y="4433682"/>
            <a:ext cx="2143330" cy="562473"/>
            <a:chOff x="831227" y="1197994"/>
            <a:chExt cx="2449800" cy="642900"/>
          </a:xfrm>
        </p:grpSpPr>
        <p:grpSp>
          <p:nvGrpSpPr>
            <p:cNvPr id="360" name="Google Shape;360;p29"/>
            <p:cNvGrpSpPr/>
            <p:nvPr/>
          </p:nvGrpSpPr>
          <p:grpSpPr>
            <a:xfrm>
              <a:off x="1045677" y="1364131"/>
              <a:ext cx="2028965" cy="317954"/>
              <a:chOff x="1045677" y="1364131"/>
              <a:chExt cx="2028965" cy="317954"/>
            </a:xfrm>
          </p:grpSpPr>
          <p:grpSp>
            <p:nvGrpSpPr>
              <p:cNvPr id="361" name="Google Shape;361;p29"/>
              <p:cNvGrpSpPr/>
              <p:nvPr/>
            </p:nvGrpSpPr>
            <p:grpSpPr>
              <a:xfrm>
                <a:off x="1045677" y="1364131"/>
                <a:ext cx="376033" cy="302438"/>
                <a:chOff x="1045677" y="1364131"/>
                <a:chExt cx="376033" cy="302438"/>
              </a:xfrm>
            </p:grpSpPr>
            <p:sp>
              <p:nvSpPr>
                <p:cNvPr id="362" name="Google Shape;362;p29"/>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9"/>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9"/>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9"/>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29"/>
              <p:cNvGrpSpPr/>
              <p:nvPr/>
            </p:nvGrpSpPr>
            <p:grpSpPr>
              <a:xfrm>
                <a:off x="1532346" y="1409239"/>
                <a:ext cx="1542296" cy="272846"/>
                <a:chOff x="1532346" y="1409239"/>
                <a:chExt cx="1542296" cy="272846"/>
              </a:xfrm>
            </p:grpSpPr>
            <p:sp>
              <p:nvSpPr>
                <p:cNvPr id="367" name="Google Shape;367;p29"/>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 name="Google Shape;368;p29"/>
                <p:cNvGrpSpPr/>
                <p:nvPr/>
              </p:nvGrpSpPr>
              <p:grpSpPr>
                <a:xfrm>
                  <a:off x="2430564" y="1427610"/>
                  <a:ext cx="644078" cy="193336"/>
                  <a:chOff x="2430564" y="1427610"/>
                  <a:chExt cx="644078" cy="193336"/>
                </a:xfrm>
              </p:grpSpPr>
              <p:sp>
                <p:nvSpPr>
                  <p:cNvPr id="369" name="Google Shape;369;p29"/>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9"/>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9"/>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9"/>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9"/>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74" name="Google Shape;374;p29"/>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 5 Column">
  <p:cSld name="CUSTOM_6_2_3_1_1_1_1_1">
    <p:spTree>
      <p:nvGrpSpPr>
        <p:cNvPr id="375" name="Shape 375"/>
        <p:cNvGrpSpPr/>
        <p:nvPr/>
      </p:nvGrpSpPr>
      <p:grpSpPr>
        <a:xfrm>
          <a:off x="0" y="0"/>
          <a:ext cx="0" cy="0"/>
          <a:chOff x="0" y="0"/>
          <a:chExt cx="0" cy="0"/>
        </a:xfrm>
      </p:grpSpPr>
      <p:sp>
        <p:nvSpPr>
          <p:cNvPr id="376" name="Google Shape;376;p30"/>
          <p:cNvSpPr txBox="1"/>
          <p:nvPr>
            <p:ph type="title"/>
          </p:nvPr>
        </p:nvSpPr>
        <p:spPr>
          <a:xfrm>
            <a:off x="685800" y="704725"/>
            <a:ext cx="7620000" cy="5811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77" name="Google Shape;377;p30"/>
          <p:cNvSpPr txBox="1"/>
          <p:nvPr>
            <p:ph idx="1" type="body"/>
          </p:nvPr>
        </p:nvSpPr>
        <p:spPr>
          <a:xfrm>
            <a:off x="685800" y="2066825"/>
            <a:ext cx="1524000" cy="214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
        <p:nvSpPr>
          <p:cNvPr id="378" name="Google Shape;378;p30"/>
          <p:cNvSpPr txBox="1"/>
          <p:nvPr>
            <p:ph idx="2" type="body"/>
          </p:nvPr>
        </p:nvSpPr>
        <p:spPr>
          <a:xfrm>
            <a:off x="2209800" y="2066825"/>
            <a:ext cx="1524000" cy="214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
        <p:nvSpPr>
          <p:cNvPr id="379" name="Google Shape;379;p30"/>
          <p:cNvSpPr txBox="1"/>
          <p:nvPr>
            <p:ph idx="3" type="body"/>
          </p:nvPr>
        </p:nvSpPr>
        <p:spPr>
          <a:xfrm>
            <a:off x="3733800" y="2066825"/>
            <a:ext cx="1524000" cy="214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
        <p:nvSpPr>
          <p:cNvPr id="380" name="Google Shape;380;p30"/>
          <p:cNvSpPr txBox="1"/>
          <p:nvPr>
            <p:ph idx="4" type="body"/>
          </p:nvPr>
        </p:nvSpPr>
        <p:spPr>
          <a:xfrm>
            <a:off x="5257800" y="2066825"/>
            <a:ext cx="1524000" cy="214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
        <p:nvSpPr>
          <p:cNvPr id="381" name="Google Shape;381;p30"/>
          <p:cNvSpPr txBox="1"/>
          <p:nvPr>
            <p:ph idx="5" type="body"/>
          </p:nvPr>
        </p:nvSpPr>
        <p:spPr>
          <a:xfrm>
            <a:off x="6781800" y="2066825"/>
            <a:ext cx="1524000" cy="214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grpSp>
        <p:nvGrpSpPr>
          <p:cNvPr id="382" name="Google Shape;382;p30"/>
          <p:cNvGrpSpPr/>
          <p:nvPr/>
        </p:nvGrpSpPr>
        <p:grpSpPr>
          <a:xfrm>
            <a:off x="409957" y="4433682"/>
            <a:ext cx="2143330" cy="562473"/>
            <a:chOff x="831227" y="1197994"/>
            <a:chExt cx="2449800" cy="642900"/>
          </a:xfrm>
        </p:grpSpPr>
        <p:grpSp>
          <p:nvGrpSpPr>
            <p:cNvPr id="383" name="Google Shape;383;p30"/>
            <p:cNvGrpSpPr/>
            <p:nvPr/>
          </p:nvGrpSpPr>
          <p:grpSpPr>
            <a:xfrm>
              <a:off x="1045677" y="1364131"/>
              <a:ext cx="2028965" cy="317954"/>
              <a:chOff x="1045677" y="1364131"/>
              <a:chExt cx="2028965" cy="317954"/>
            </a:xfrm>
          </p:grpSpPr>
          <p:grpSp>
            <p:nvGrpSpPr>
              <p:cNvPr id="384" name="Google Shape;384;p30"/>
              <p:cNvGrpSpPr/>
              <p:nvPr/>
            </p:nvGrpSpPr>
            <p:grpSpPr>
              <a:xfrm>
                <a:off x="1045677" y="1364131"/>
                <a:ext cx="376033" cy="302438"/>
                <a:chOff x="1045677" y="1364131"/>
                <a:chExt cx="376033" cy="302438"/>
              </a:xfrm>
            </p:grpSpPr>
            <p:sp>
              <p:nvSpPr>
                <p:cNvPr id="385" name="Google Shape;385;p30"/>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0"/>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0"/>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0"/>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 name="Google Shape;389;p30"/>
              <p:cNvGrpSpPr/>
              <p:nvPr/>
            </p:nvGrpSpPr>
            <p:grpSpPr>
              <a:xfrm>
                <a:off x="1532346" y="1409239"/>
                <a:ext cx="1542296" cy="272846"/>
                <a:chOff x="1532346" y="1409239"/>
                <a:chExt cx="1542296" cy="272846"/>
              </a:xfrm>
            </p:grpSpPr>
            <p:sp>
              <p:nvSpPr>
                <p:cNvPr id="390" name="Google Shape;390;p30"/>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 name="Google Shape;391;p30"/>
                <p:cNvGrpSpPr/>
                <p:nvPr/>
              </p:nvGrpSpPr>
              <p:grpSpPr>
                <a:xfrm>
                  <a:off x="2430564" y="1427610"/>
                  <a:ext cx="644078" cy="193336"/>
                  <a:chOff x="2430564" y="1427610"/>
                  <a:chExt cx="644078" cy="193336"/>
                </a:xfrm>
              </p:grpSpPr>
              <p:sp>
                <p:nvSpPr>
                  <p:cNvPr id="392" name="Google Shape;392;p30"/>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0"/>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0"/>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0"/>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0"/>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97" name="Google Shape;397;p30"/>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 Graphic / Right">
  <p:cSld name="CUSTOM_6_2_4">
    <p:spTree>
      <p:nvGrpSpPr>
        <p:cNvPr id="398" name="Shape 398"/>
        <p:cNvGrpSpPr/>
        <p:nvPr/>
      </p:nvGrpSpPr>
      <p:grpSpPr>
        <a:xfrm>
          <a:off x="0" y="0"/>
          <a:ext cx="0" cy="0"/>
          <a:chOff x="0" y="0"/>
          <a:chExt cx="0" cy="0"/>
        </a:xfrm>
      </p:grpSpPr>
      <p:sp>
        <p:nvSpPr>
          <p:cNvPr id="399" name="Google Shape;399;p31"/>
          <p:cNvSpPr txBox="1"/>
          <p:nvPr>
            <p:ph type="title"/>
          </p:nvPr>
        </p:nvSpPr>
        <p:spPr>
          <a:xfrm>
            <a:off x="685800" y="1362000"/>
            <a:ext cx="3048000" cy="990000"/>
          </a:xfrm>
          <a:prstGeom prst="rect">
            <a:avLst/>
          </a:prstGeom>
        </p:spPr>
        <p:txBody>
          <a:bodyPr anchorCtr="0" anchor="b"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00" name="Google Shape;400;p31"/>
          <p:cNvSpPr txBox="1"/>
          <p:nvPr>
            <p:ph idx="1" type="body"/>
          </p:nvPr>
        </p:nvSpPr>
        <p:spPr>
          <a:xfrm>
            <a:off x="685800" y="2495550"/>
            <a:ext cx="2286000" cy="1362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grpSp>
        <p:nvGrpSpPr>
          <p:cNvPr id="401" name="Google Shape;401;p31"/>
          <p:cNvGrpSpPr/>
          <p:nvPr/>
        </p:nvGrpSpPr>
        <p:grpSpPr>
          <a:xfrm>
            <a:off x="409957" y="4433682"/>
            <a:ext cx="2143330" cy="562473"/>
            <a:chOff x="831227" y="1197994"/>
            <a:chExt cx="2449800" cy="642900"/>
          </a:xfrm>
        </p:grpSpPr>
        <p:grpSp>
          <p:nvGrpSpPr>
            <p:cNvPr id="402" name="Google Shape;402;p31"/>
            <p:cNvGrpSpPr/>
            <p:nvPr/>
          </p:nvGrpSpPr>
          <p:grpSpPr>
            <a:xfrm>
              <a:off x="1045677" y="1364131"/>
              <a:ext cx="2028965" cy="317954"/>
              <a:chOff x="1045677" y="1364131"/>
              <a:chExt cx="2028965" cy="317954"/>
            </a:xfrm>
          </p:grpSpPr>
          <p:grpSp>
            <p:nvGrpSpPr>
              <p:cNvPr id="403" name="Google Shape;403;p31"/>
              <p:cNvGrpSpPr/>
              <p:nvPr/>
            </p:nvGrpSpPr>
            <p:grpSpPr>
              <a:xfrm>
                <a:off x="1045677" y="1364131"/>
                <a:ext cx="376033" cy="302438"/>
                <a:chOff x="1045677" y="1364131"/>
                <a:chExt cx="376033" cy="302438"/>
              </a:xfrm>
            </p:grpSpPr>
            <p:sp>
              <p:nvSpPr>
                <p:cNvPr id="404" name="Google Shape;404;p31"/>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1"/>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1"/>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1"/>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 name="Google Shape;408;p31"/>
              <p:cNvGrpSpPr/>
              <p:nvPr/>
            </p:nvGrpSpPr>
            <p:grpSpPr>
              <a:xfrm>
                <a:off x="1532346" y="1409239"/>
                <a:ext cx="1542296" cy="272846"/>
                <a:chOff x="1532346" y="1409239"/>
                <a:chExt cx="1542296" cy="272846"/>
              </a:xfrm>
            </p:grpSpPr>
            <p:sp>
              <p:nvSpPr>
                <p:cNvPr id="409" name="Google Shape;409;p31"/>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 name="Google Shape;410;p31"/>
                <p:cNvGrpSpPr/>
                <p:nvPr/>
              </p:nvGrpSpPr>
              <p:grpSpPr>
                <a:xfrm>
                  <a:off x="2430564" y="1427610"/>
                  <a:ext cx="644078" cy="193336"/>
                  <a:chOff x="2430564" y="1427610"/>
                  <a:chExt cx="644078" cy="193336"/>
                </a:xfrm>
              </p:grpSpPr>
              <p:sp>
                <p:nvSpPr>
                  <p:cNvPr id="411" name="Google Shape;411;p31"/>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1"/>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1"/>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1"/>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1"/>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16" name="Google Shape;416;p31"/>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 Graphic / Wide">
  <p:cSld name="CUSTOM_6_2_1">
    <p:spTree>
      <p:nvGrpSpPr>
        <p:cNvPr id="417" name="Shape 417"/>
        <p:cNvGrpSpPr/>
        <p:nvPr/>
      </p:nvGrpSpPr>
      <p:grpSpPr>
        <a:xfrm>
          <a:off x="0" y="0"/>
          <a:ext cx="0" cy="0"/>
          <a:chOff x="0" y="0"/>
          <a:chExt cx="0" cy="0"/>
        </a:xfrm>
      </p:grpSpPr>
      <p:sp>
        <p:nvSpPr>
          <p:cNvPr id="418" name="Google Shape;418;p32"/>
          <p:cNvSpPr txBox="1"/>
          <p:nvPr>
            <p:ph type="title"/>
          </p:nvPr>
        </p:nvSpPr>
        <p:spPr>
          <a:xfrm>
            <a:off x="685800" y="704725"/>
            <a:ext cx="6858000" cy="1009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419" name="Google Shape;419;p32"/>
          <p:cNvGrpSpPr/>
          <p:nvPr/>
        </p:nvGrpSpPr>
        <p:grpSpPr>
          <a:xfrm>
            <a:off x="409957" y="4433682"/>
            <a:ext cx="2143330" cy="562473"/>
            <a:chOff x="831227" y="1197994"/>
            <a:chExt cx="2449800" cy="642900"/>
          </a:xfrm>
        </p:grpSpPr>
        <p:grpSp>
          <p:nvGrpSpPr>
            <p:cNvPr id="420" name="Google Shape;420;p32"/>
            <p:cNvGrpSpPr/>
            <p:nvPr/>
          </p:nvGrpSpPr>
          <p:grpSpPr>
            <a:xfrm>
              <a:off x="1045677" y="1364131"/>
              <a:ext cx="2028965" cy="317954"/>
              <a:chOff x="1045677" y="1364131"/>
              <a:chExt cx="2028965" cy="317954"/>
            </a:xfrm>
          </p:grpSpPr>
          <p:grpSp>
            <p:nvGrpSpPr>
              <p:cNvPr id="421" name="Google Shape;421;p32"/>
              <p:cNvGrpSpPr/>
              <p:nvPr/>
            </p:nvGrpSpPr>
            <p:grpSpPr>
              <a:xfrm>
                <a:off x="1045677" y="1364131"/>
                <a:ext cx="376033" cy="302438"/>
                <a:chOff x="1045677" y="1364131"/>
                <a:chExt cx="376033" cy="302438"/>
              </a:xfrm>
            </p:grpSpPr>
            <p:sp>
              <p:nvSpPr>
                <p:cNvPr id="422" name="Google Shape;422;p32"/>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2"/>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2"/>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2"/>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 name="Google Shape;426;p32"/>
              <p:cNvGrpSpPr/>
              <p:nvPr/>
            </p:nvGrpSpPr>
            <p:grpSpPr>
              <a:xfrm>
                <a:off x="1532346" y="1409239"/>
                <a:ext cx="1542296" cy="272846"/>
                <a:chOff x="1532346" y="1409239"/>
                <a:chExt cx="1542296" cy="272846"/>
              </a:xfrm>
            </p:grpSpPr>
            <p:sp>
              <p:nvSpPr>
                <p:cNvPr id="427" name="Google Shape;427;p32"/>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 name="Google Shape;428;p32"/>
                <p:cNvGrpSpPr/>
                <p:nvPr/>
              </p:nvGrpSpPr>
              <p:grpSpPr>
                <a:xfrm>
                  <a:off x="2430564" y="1427610"/>
                  <a:ext cx="644078" cy="193336"/>
                  <a:chOff x="2430564" y="1427610"/>
                  <a:chExt cx="644078" cy="193336"/>
                </a:xfrm>
              </p:grpSpPr>
              <p:sp>
                <p:nvSpPr>
                  <p:cNvPr id="429" name="Google Shape;429;p32"/>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2"/>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2"/>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2"/>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2"/>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34" name="Google Shape;434;p32"/>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Graphic / Left">
  <p:cSld name="CUSTOM_6_1_1">
    <p:spTree>
      <p:nvGrpSpPr>
        <p:cNvPr id="435" name="Shape 435"/>
        <p:cNvGrpSpPr/>
        <p:nvPr/>
      </p:nvGrpSpPr>
      <p:grpSpPr>
        <a:xfrm>
          <a:off x="0" y="0"/>
          <a:ext cx="0" cy="0"/>
          <a:chOff x="0" y="0"/>
          <a:chExt cx="0" cy="0"/>
        </a:xfrm>
      </p:grpSpPr>
      <p:grpSp>
        <p:nvGrpSpPr>
          <p:cNvPr id="436" name="Google Shape;436;p33"/>
          <p:cNvGrpSpPr/>
          <p:nvPr/>
        </p:nvGrpSpPr>
        <p:grpSpPr>
          <a:xfrm>
            <a:off x="5743707" y="4433682"/>
            <a:ext cx="2143330" cy="562473"/>
            <a:chOff x="831227" y="1197994"/>
            <a:chExt cx="2449800" cy="642900"/>
          </a:xfrm>
        </p:grpSpPr>
        <p:grpSp>
          <p:nvGrpSpPr>
            <p:cNvPr id="437" name="Google Shape;437;p33"/>
            <p:cNvGrpSpPr/>
            <p:nvPr/>
          </p:nvGrpSpPr>
          <p:grpSpPr>
            <a:xfrm>
              <a:off x="1045677" y="1364131"/>
              <a:ext cx="2028965" cy="317954"/>
              <a:chOff x="1045677" y="1364131"/>
              <a:chExt cx="2028965" cy="317954"/>
            </a:xfrm>
          </p:grpSpPr>
          <p:grpSp>
            <p:nvGrpSpPr>
              <p:cNvPr id="438" name="Google Shape;438;p33"/>
              <p:cNvGrpSpPr/>
              <p:nvPr/>
            </p:nvGrpSpPr>
            <p:grpSpPr>
              <a:xfrm>
                <a:off x="1045677" y="1364131"/>
                <a:ext cx="376033" cy="302438"/>
                <a:chOff x="1045677" y="1364131"/>
                <a:chExt cx="376033" cy="302438"/>
              </a:xfrm>
            </p:grpSpPr>
            <p:sp>
              <p:nvSpPr>
                <p:cNvPr id="439" name="Google Shape;439;p33"/>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3"/>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3"/>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33"/>
              <p:cNvGrpSpPr/>
              <p:nvPr/>
            </p:nvGrpSpPr>
            <p:grpSpPr>
              <a:xfrm>
                <a:off x="1532346" y="1409239"/>
                <a:ext cx="1542296" cy="272846"/>
                <a:chOff x="1532346" y="1409239"/>
                <a:chExt cx="1542296" cy="272846"/>
              </a:xfrm>
            </p:grpSpPr>
            <p:sp>
              <p:nvSpPr>
                <p:cNvPr id="444" name="Google Shape;444;p33"/>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 name="Google Shape;445;p33"/>
                <p:cNvGrpSpPr/>
                <p:nvPr/>
              </p:nvGrpSpPr>
              <p:grpSpPr>
                <a:xfrm>
                  <a:off x="2430564" y="1427610"/>
                  <a:ext cx="644078" cy="193336"/>
                  <a:chOff x="2430564" y="1427610"/>
                  <a:chExt cx="644078" cy="193336"/>
                </a:xfrm>
              </p:grpSpPr>
              <p:sp>
                <p:nvSpPr>
                  <p:cNvPr id="446" name="Google Shape;446;p33"/>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3"/>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3"/>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3"/>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3"/>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51" name="Google Shape;451;p33"/>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 name="Google Shape;452;p33"/>
          <p:cNvSpPr txBox="1"/>
          <p:nvPr>
            <p:ph type="title"/>
          </p:nvPr>
        </p:nvSpPr>
        <p:spPr>
          <a:xfrm>
            <a:off x="6019800" y="1362000"/>
            <a:ext cx="3048000" cy="1009500"/>
          </a:xfrm>
          <a:prstGeom prst="rect">
            <a:avLst/>
          </a:prstGeom>
        </p:spPr>
        <p:txBody>
          <a:bodyPr anchorCtr="0" anchor="b"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53" name="Google Shape;453;p33"/>
          <p:cNvSpPr txBox="1"/>
          <p:nvPr>
            <p:ph idx="1" type="body"/>
          </p:nvPr>
        </p:nvSpPr>
        <p:spPr>
          <a:xfrm>
            <a:off x="6019800" y="2495550"/>
            <a:ext cx="2286000" cy="1362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000"/>
              </a:spcBef>
              <a:spcAft>
                <a:spcPts val="0"/>
              </a:spcAft>
              <a:buSzPts val="1200"/>
              <a:buChar char="○"/>
              <a:defRPr/>
            </a:lvl2pPr>
            <a:lvl3pPr indent="-304800" lvl="2" marL="1371600" rtl="0">
              <a:spcBef>
                <a:spcPts val="1000"/>
              </a:spcBef>
              <a:spcAft>
                <a:spcPts val="0"/>
              </a:spcAft>
              <a:buSzPts val="1200"/>
              <a:buChar char="■"/>
              <a:defRPr/>
            </a:lvl3pPr>
            <a:lvl4pPr indent="-304800" lvl="3" marL="1828800" rtl="0">
              <a:spcBef>
                <a:spcPts val="1000"/>
              </a:spcBef>
              <a:spcAft>
                <a:spcPts val="0"/>
              </a:spcAft>
              <a:buSzPts val="1200"/>
              <a:buChar char="●"/>
              <a:defRPr/>
            </a:lvl4pPr>
            <a:lvl5pPr indent="-304800" lvl="4" marL="2286000" rtl="0">
              <a:spcBef>
                <a:spcPts val="1000"/>
              </a:spcBef>
              <a:spcAft>
                <a:spcPts val="0"/>
              </a:spcAft>
              <a:buSzPts val="1200"/>
              <a:buChar char="○"/>
              <a:defRPr/>
            </a:lvl5pPr>
            <a:lvl6pPr indent="-304800" lvl="5" marL="2743200" rtl="0">
              <a:spcBef>
                <a:spcPts val="1000"/>
              </a:spcBef>
              <a:spcAft>
                <a:spcPts val="0"/>
              </a:spcAft>
              <a:buSzPts val="1200"/>
              <a:buChar char="■"/>
              <a:defRPr/>
            </a:lvl6pPr>
            <a:lvl7pPr indent="-304800" lvl="6" marL="3200400" rtl="0">
              <a:spcBef>
                <a:spcPts val="1000"/>
              </a:spcBef>
              <a:spcAft>
                <a:spcPts val="0"/>
              </a:spcAft>
              <a:buSzPts val="1200"/>
              <a:buChar char="●"/>
              <a:defRPr/>
            </a:lvl7pPr>
            <a:lvl8pPr indent="-304800" lvl="7" marL="3657600" rtl="0">
              <a:spcBef>
                <a:spcPts val="1000"/>
              </a:spcBef>
              <a:spcAft>
                <a:spcPts val="0"/>
              </a:spcAft>
              <a:buSzPts val="1200"/>
              <a:buChar char="○"/>
              <a:defRPr/>
            </a:lvl8pPr>
            <a:lvl9pPr indent="-304800" lvl="8" marL="4114800" rtl="0">
              <a:spcBef>
                <a:spcPts val="1000"/>
              </a:spcBef>
              <a:spcAft>
                <a:spcPts val="1000"/>
              </a:spcAft>
              <a:buSzPts val="12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 Quote / Right">
  <p:cSld name="CUSTOM_7">
    <p:spTree>
      <p:nvGrpSpPr>
        <p:cNvPr id="454" name="Shape 454"/>
        <p:cNvGrpSpPr/>
        <p:nvPr/>
      </p:nvGrpSpPr>
      <p:grpSpPr>
        <a:xfrm>
          <a:off x="0" y="0"/>
          <a:ext cx="0" cy="0"/>
          <a:chOff x="0" y="0"/>
          <a:chExt cx="0" cy="0"/>
        </a:xfrm>
      </p:grpSpPr>
      <p:grpSp>
        <p:nvGrpSpPr>
          <p:cNvPr id="455" name="Google Shape;455;p34"/>
          <p:cNvGrpSpPr/>
          <p:nvPr/>
        </p:nvGrpSpPr>
        <p:grpSpPr>
          <a:xfrm>
            <a:off x="5743707" y="4433682"/>
            <a:ext cx="2143330" cy="562473"/>
            <a:chOff x="831227" y="1197994"/>
            <a:chExt cx="2449800" cy="642900"/>
          </a:xfrm>
        </p:grpSpPr>
        <p:grpSp>
          <p:nvGrpSpPr>
            <p:cNvPr id="456" name="Google Shape;456;p34"/>
            <p:cNvGrpSpPr/>
            <p:nvPr/>
          </p:nvGrpSpPr>
          <p:grpSpPr>
            <a:xfrm>
              <a:off x="1045677" y="1364131"/>
              <a:ext cx="2028965" cy="317954"/>
              <a:chOff x="1045677" y="1364131"/>
              <a:chExt cx="2028965" cy="317954"/>
            </a:xfrm>
          </p:grpSpPr>
          <p:grpSp>
            <p:nvGrpSpPr>
              <p:cNvPr id="457" name="Google Shape;457;p34"/>
              <p:cNvGrpSpPr/>
              <p:nvPr/>
            </p:nvGrpSpPr>
            <p:grpSpPr>
              <a:xfrm>
                <a:off x="1045677" y="1364131"/>
                <a:ext cx="376033" cy="302438"/>
                <a:chOff x="1045677" y="1364131"/>
                <a:chExt cx="376033" cy="302438"/>
              </a:xfrm>
            </p:grpSpPr>
            <p:sp>
              <p:nvSpPr>
                <p:cNvPr id="458" name="Google Shape;458;p34"/>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4"/>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4"/>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4"/>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34"/>
              <p:cNvGrpSpPr/>
              <p:nvPr/>
            </p:nvGrpSpPr>
            <p:grpSpPr>
              <a:xfrm>
                <a:off x="1532346" y="1409239"/>
                <a:ext cx="1542296" cy="272846"/>
                <a:chOff x="1532346" y="1409239"/>
                <a:chExt cx="1542296" cy="272846"/>
              </a:xfrm>
            </p:grpSpPr>
            <p:sp>
              <p:nvSpPr>
                <p:cNvPr id="463" name="Google Shape;463;p34"/>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 name="Google Shape;464;p34"/>
                <p:cNvGrpSpPr/>
                <p:nvPr/>
              </p:nvGrpSpPr>
              <p:grpSpPr>
                <a:xfrm>
                  <a:off x="2430564" y="1427610"/>
                  <a:ext cx="644078" cy="193336"/>
                  <a:chOff x="2430564" y="1427610"/>
                  <a:chExt cx="644078" cy="193336"/>
                </a:xfrm>
              </p:grpSpPr>
              <p:sp>
                <p:nvSpPr>
                  <p:cNvPr id="465" name="Google Shape;465;p34"/>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4"/>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4"/>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4"/>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4"/>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70" name="Google Shape;470;p34"/>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 name="Google Shape;471;p34"/>
          <p:cNvSpPr txBox="1"/>
          <p:nvPr>
            <p:ph type="title"/>
          </p:nvPr>
        </p:nvSpPr>
        <p:spPr>
          <a:xfrm>
            <a:off x="838200" y="1285800"/>
            <a:ext cx="5334000" cy="19146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a:lvl1pPr>
            <a:lvl2pPr lvl="1" rtl="0" algn="r">
              <a:spcBef>
                <a:spcPts val="0"/>
              </a:spcBef>
              <a:spcAft>
                <a:spcPts val="0"/>
              </a:spcAft>
              <a:buNone/>
              <a:defRPr/>
            </a:lvl2pPr>
            <a:lvl3pPr lvl="2" rtl="0" algn="r">
              <a:spcBef>
                <a:spcPts val="0"/>
              </a:spcBef>
              <a:spcAft>
                <a:spcPts val="0"/>
              </a:spcAft>
              <a:buNone/>
              <a:defRPr/>
            </a:lvl3pPr>
            <a:lvl4pPr lvl="3" rtl="0" algn="r">
              <a:spcBef>
                <a:spcPts val="0"/>
              </a:spcBef>
              <a:spcAft>
                <a:spcPts val="0"/>
              </a:spcAft>
              <a:buNone/>
              <a:defRPr/>
            </a:lvl4pPr>
            <a:lvl5pPr lvl="4" rtl="0" algn="r">
              <a:spcBef>
                <a:spcPts val="0"/>
              </a:spcBef>
              <a:spcAft>
                <a:spcPts val="0"/>
              </a:spcAft>
              <a:buNone/>
              <a:defRPr/>
            </a:lvl5pPr>
            <a:lvl6pPr lvl="5" rtl="0" algn="r">
              <a:spcBef>
                <a:spcPts val="0"/>
              </a:spcBef>
              <a:spcAft>
                <a:spcPts val="0"/>
              </a:spcAft>
              <a:buNone/>
              <a:defRPr/>
            </a:lvl6pPr>
            <a:lvl7pPr lvl="6" rtl="0" algn="r">
              <a:spcBef>
                <a:spcPts val="0"/>
              </a:spcBef>
              <a:spcAft>
                <a:spcPts val="0"/>
              </a:spcAft>
              <a:buNone/>
              <a:defRPr/>
            </a:lvl7pPr>
            <a:lvl8pPr lvl="7" rtl="0" algn="r">
              <a:spcBef>
                <a:spcPts val="0"/>
              </a:spcBef>
              <a:spcAft>
                <a:spcPts val="0"/>
              </a:spcAft>
              <a:buNone/>
              <a:defRPr/>
            </a:lvl8pPr>
            <a:lvl9pPr lvl="8" rtl="0" algn="r">
              <a:spcBef>
                <a:spcPts val="0"/>
              </a:spcBef>
              <a:spcAft>
                <a:spcPts val="0"/>
              </a:spcAft>
              <a:buNone/>
              <a:defRPr/>
            </a:lvl9pPr>
          </a:lstStyle>
          <a:p/>
        </p:txBody>
      </p:sp>
      <p:sp>
        <p:nvSpPr>
          <p:cNvPr id="472" name="Google Shape;472;p34"/>
          <p:cNvSpPr txBox="1"/>
          <p:nvPr>
            <p:ph idx="1" type="subTitle"/>
          </p:nvPr>
        </p:nvSpPr>
        <p:spPr>
          <a:xfrm>
            <a:off x="2362200" y="3352800"/>
            <a:ext cx="3810000" cy="5049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a:lvl1pPr>
            <a:lvl2pPr lvl="1" rtl="0" algn="r">
              <a:spcBef>
                <a:spcPts val="0"/>
              </a:spcBef>
              <a:spcAft>
                <a:spcPts val="0"/>
              </a:spcAft>
              <a:buNone/>
              <a:defRPr/>
            </a:lvl2pPr>
            <a:lvl3pPr lvl="2" rtl="0" algn="r">
              <a:spcBef>
                <a:spcPts val="0"/>
              </a:spcBef>
              <a:spcAft>
                <a:spcPts val="0"/>
              </a:spcAft>
              <a:buNone/>
              <a:defRPr/>
            </a:lvl3pPr>
            <a:lvl4pPr lvl="3" rtl="0" algn="r">
              <a:spcBef>
                <a:spcPts val="0"/>
              </a:spcBef>
              <a:spcAft>
                <a:spcPts val="0"/>
              </a:spcAft>
              <a:buNone/>
              <a:defRPr/>
            </a:lvl4pPr>
            <a:lvl5pPr lvl="4" rtl="0" algn="r">
              <a:spcBef>
                <a:spcPts val="0"/>
              </a:spcBef>
              <a:spcAft>
                <a:spcPts val="0"/>
              </a:spcAft>
              <a:buNone/>
              <a:defRPr/>
            </a:lvl5pPr>
            <a:lvl6pPr lvl="5" rtl="0" algn="r">
              <a:spcBef>
                <a:spcPts val="0"/>
              </a:spcBef>
              <a:spcAft>
                <a:spcPts val="0"/>
              </a:spcAft>
              <a:buNone/>
              <a:defRPr/>
            </a:lvl6pPr>
            <a:lvl7pPr lvl="6" rtl="0" algn="r">
              <a:spcBef>
                <a:spcPts val="0"/>
              </a:spcBef>
              <a:spcAft>
                <a:spcPts val="0"/>
              </a:spcAft>
              <a:buNone/>
              <a:defRPr/>
            </a:lvl7pPr>
            <a:lvl8pPr lvl="7" rtl="0" algn="r">
              <a:spcBef>
                <a:spcPts val="0"/>
              </a:spcBef>
              <a:spcAft>
                <a:spcPts val="0"/>
              </a:spcAft>
              <a:buNone/>
              <a:defRPr/>
            </a:lvl8pPr>
            <a:lvl9pPr lvl="8" rtl="0" algn="r">
              <a:spcBef>
                <a:spcPts val="0"/>
              </a:spcBef>
              <a:spcAft>
                <a:spcPts val="0"/>
              </a:spcAft>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 Quote / Left">
  <p:cSld name="CUSTOM_7_1">
    <p:spTree>
      <p:nvGrpSpPr>
        <p:cNvPr id="473" name="Shape 473"/>
        <p:cNvGrpSpPr/>
        <p:nvPr/>
      </p:nvGrpSpPr>
      <p:grpSpPr>
        <a:xfrm>
          <a:off x="0" y="0"/>
          <a:ext cx="0" cy="0"/>
          <a:chOff x="0" y="0"/>
          <a:chExt cx="0" cy="0"/>
        </a:xfrm>
      </p:grpSpPr>
      <p:sp>
        <p:nvSpPr>
          <p:cNvPr id="474" name="Google Shape;474;p35"/>
          <p:cNvSpPr txBox="1"/>
          <p:nvPr>
            <p:ph type="title"/>
          </p:nvPr>
        </p:nvSpPr>
        <p:spPr>
          <a:xfrm>
            <a:off x="685800" y="1285800"/>
            <a:ext cx="6858000" cy="1914900"/>
          </a:xfrm>
          <a:prstGeom prst="rect">
            <a:avLst/>
          </a:prstGeom>
        </p:spPr>
        <p:txBody>
          <a:bodyPr anchorCtr="0" anchor="b"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475" name="Google Shape;475;p35"/>
          <p:cNvSpPr txBox="1"/>
          <p:nvPr>
            <p:ph idx="1" type="subTitle"/>
          </p:nvPr>
        </p:nvSpPr>
        <p:spPr>
          <a:xfrm>
            <a:off x="685800" y="3352800"/>
            <a:ext cx="3810000" cy="5049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476" name="Google Shape;476;p35"/>
          <p:cNvGrpSpPr/>
          <p:nvPr/>
        </p:nvGrpSpPr>
        <p:grpSpPr>
          <a:xfrm>
            <a:off x="409957" y="4433682"/>
            <a:ext cx="2143330" cy="562473"/>
            <a:chOff x="831227" y="1197994"/>
            <a:chExt cx="2449800" cy="642900"/>
          </a:xfrm>
        </p:grpSpPr>
        <p:grpSp>
          <p:nvGrpSpPr>
            <p:cNvPr id="477" name="Google Shape;477;p35"/>
            <p:cNvGrpSpPr/>
            <p:nvPr/>
          </p:nvGrpSpPr>
          <p:grpSpPr>
            <a:xfrm>
              <a:off x="1045677" y="1364131"/>
              <a:ext cx="2028965" cy="317954"/>
              <a:chOff x="1045677" y="1364131"/>
              <a:chExt cx="2028965" cy="317954"/>
            </a:xfrm>
          </p:grpSpPr>
          <p:grpSp>
            <p:nvGrpSpPr>
              <p:cNvPr id="478" name="Google Shape;478;p35"/>
              <p:cNvGrpSpPr/>
              <p:nvPr/>
            </p:nvGrpSpPr>
            <p:grpSpPr>
              <a:xfrm>
                <a:off x="1045677" y="1364131"/>
                <a:ext cx="376033" cy="302438"/>
                <a:chOff x="1045677" y="1364131"/>
                <a:chExt cx="376033" cy="302438"/>
              </a:xfrm>
            </p:grpSpPr>
            <p:sp>
              <p:nvSpPr>
                <p:cNvPr id="479" name="Google Shape;479;p35"/>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5"/>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5"/>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5"/>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35"/>
              <p:cNvGrpSpPr/>
              <p:nvPr/>
            </p:nvGrpSpPr>
            <p:grpSpPr>
              <a:xfrm>
                <a:off x="1532346" y="1409239"/>
                <a:ext cx="1542296" cy="272846"/>
                <a:chOff x="1532346" y="1409239"/>
                <a:chExt cx="1542296" cy="272846"/>
              </a:xfrm>
            </p:grpSpPr>
            <p:sp>
              <p:nvSpPr>
                <p:cNvPr id="484" name="Google Shape;484;p35"/>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 name="Google Shape;485;p35"/>
                <p:cNvGrpSpPr/>
                <p:nvPr/>
              </p:nvGrpSpPr>
              <p:grpSpPr>
                <a:xfrm>
                  <a:off x="2430564" y="1427610"/>
                  <a:ext cx="644078" cy="193336"/>
                  <a:chOff x="2430564" y="1427610"/>
                  <a:chExt cx="644078" cy="193336"/>
                </a:xfrm>
              </p:grpSpPr>
              <p:sp>
                <p:nvSpPr>
                  <p:cNvPr id="486" name="Google Shape;486;p35"/>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5"/>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5"/>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5"/>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5"/>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91" name="Google Shape;491;p35"/>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7 Blank">
  <p:cSld name="CUSTOM_8">
    <p:spTree>
      <p:nvGrpSpPr>
        <p:cNvPr id="492" name="Shape 492"/>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 branding">
  <p:cSld name="CUSTOM_10">
    <p:spTree>
      <p:nvGrpSpPr>
        <p:cNvPr id="493" name="Shape 493"/>
        <p:cNvGrpSpPr/>
        <p:nvPr/>
      </p:nvGrpSpPr>
      <p:grpSpPr>
        <a:xfrm>
          <a:off x="0" y="0"/>
          <a:ext cx="0" cy="0"/>
          <a:chOff x="0" y="0"/>
          <a:chExt cx="0" cy="0"/>
        </a:xfrm>
      </p:grpSpPr>
      <p:grpSp>
        <p:nvGrpSpPr>
          <p:cNvPr id="494" name="Google Shape;494;p37"/>
          <p:cNvGrpSpPr/>
          <p:nvPr/>
        </p:nvGrpSpPr>
        <p:grpSpPr>
          <a:xfrm>
            <a:off x="409957" y="4433682"/>
            <a:ext cx="2143330" cy="562473"/>
            <a:chOff x="831227" y="1197994"/>
            <a:chExt cx="2449800" cy="642900"/>
          </a:xfrm>
        </p:grpSpPr>
        <p:grpSp>
          <p:nvGrpSpPr>
            <p:cNvPr id="495" name="Google Shape;495;p37"/>
            <p:cNvGrpSpPr/>
            <p:nvPr/>
          </p:nvGrpSpPr>
          <p:grpSpPr>
            <a:xfrm>
              <a:off x="1045677" y="1364131"/>
              <a:ext cx="2028965" cy="317954"/>
              <a:chOff x="1045677" y="1364131"/>
              <a:chExt cx="2028965" cy="317954"/>
            </a:xfrm>
          </p:grpSpPr>
          <p:grpSp>
            <p:nvGrpSpPr>
              <p:cNvPr id="496" name="Google Shape;496;p37"/>
              <p:cNvGrpSpPr/>
              <p:nvPr/>
            </p:nvGrpSpPr>
            <p:grpSpPr>
              <a:xfrm>
                <a:off x="1045677" y="1364131"/>
                <a:ext cx="376033" cy="302438"/>
                <a:chOff x="1045677" y="1364131"/>
                <a:chExt cx="376033" cy="302438"/>
              </a:xfrm>
            </p:grpSpPr>
            <p:sp>
              <p:nvSpPr>
                <p:cNvPr id="497" name="Google Shape;497;p37"/>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7"/>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7"/>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7"/>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 name="Google Shape;501;p37"/>
              <p:cNvGrpSpPr/>
              <p:nvPr/>
            </p:nvGrpSpPr>
            <p:grpSpPr>
              <a:xfrm>
                <a:off x="1532346" y="1409239"/>
                <a:ext cx="1542296" cy="272846"/>
                <a:chOff x="1532346" y="1409239"/>
                <a:chExt cx="1542296" cy="272846"/>
              </a:xfrm>
            </p:grpSpPr>
            <p:sp>
              <p:nvSpPr>
                <p:cNvPr id="502" name="Google Shape;502;p37"/>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 name="Google Shape;503;p37"/>
                <p:cNvGrpSpPr/>
                <p:nvPr/>
              </p:nvGrpSpPr>
              <p:grpSpPr>
                <a:xfrm>
                  <a:off x="2430564" y="1427610"/>
                  <a:ext cx="644078" cy="193336"/>
                  <a:chOff x="2430564" y="1427610"/>
                  <a:chExt cx="644078" cy="193336"/>
                </a:xfrm>
              </p:grpSpPr>
              <p:sp>
                <p:nvSpPr>
                  <p:cNvPr id="504" name="Google Shape;504;p37"/>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7"/>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7"/>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7"/>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7"/>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09" name="Google Shape;509;p37"/>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_Title">
  <p:cSld name="CUSTOM">
    <p:spTree>
      <p:nvGrpSpPr>
        <p:cNvPr id="514" name="Shape 514"/>
        <p:cNvGrpSpPr/>
        <p:nvPr/>
      </p:nvGrpSpPr>
      <p:grpSpPr>
        <a:xfrm>
          <a:off x="0" y="0"/>
          <a:ext cx="0" cy="0"/>
          <a:chOff x="0" y="0"/>
          <a:chExt cx="0" cy="0"/>
        </a:xfrm>
      </p:grpSpPr>
      <p:sp>
        <p:nvSpPr>
          <p:cNvPr id="515" name="Google Shape;515;p39"/>
          <p:cNvSpPr txBox="1"/>
          <p:nvPr>
            <p:ph type="title"/>
          </p:nvPr>
        </p:nvSpPr>
        <p:spPr>
          <a:xfrm>
            <a:off x="1295675" y="2571863"/>
            <a:ext cx="4445100" cy="2114400"/>
          </a:xfrm>
          <a:prstGeom prst="rect">
            <a:avLst/>
          </a:prstGeom>
        </p:spPr>
        <p:txBody>
          <a:bodyPr anchorCtr="0" anchor="t" bIns="0" lIns="0" spcFirstLastPara="1" rIns="228600" wrap="square" tIns="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p:txBody>
      </p:sp>
      <p:grpSp>
        <p:nvGrpSpPr>
          <p:cNvPr id="516" name="Google Shape;516;p39"/>
          <p:cNvGrpSpPr/>
          <p:nvPr/>
        </p:nvGrpSpPr>
        <p:grpSpPr>
          <a:xfrm>
            <a:off x="502776" y="1866706"/>
            <a:ext cx="2166923" cy="405040"/>
            <a:chOff x="238125" y="2182350"/>
            <a:chExt cx="7149200" cy="1336325"/>
          </a:xfrm>
        </p:grpSpPr>
        <p:sp>
          <p:nvSpPr>
            <p:cNvPr id="517" name="Google Shape;517;p39"/>
            <p:cNvSpPr/>
            <p:nvPr/>
          </p:nvSpPr>
          <p:spPr>
            <a:xfrm>
              <a:off x="3329700" y="2212350"/>
              <a:ext cx="437400" cy="832500"/>
            </a:xfrm>
            <a:custGeom>
              <a:rect b="b" l="l" r="r" t="t"/>
              <a:pathLst>
                <a:path extrusionOk="0" h="33300" w="17496">
                  <a:moveTo>
                    <a:pt x="8775" y="0"/>
                  </a:moveTo>
                  <a:cubicBezTo>
                    <a:pt x="3924" y="0"/>
                    <a:pt x="0" y="3924"/>
                    <a:pt x="0" y="8775"/>
                  </a:cubicBezTo>
                  <a:lnTo>
                    <a:pt x="0" y="33300"/>
                  </a:lnTo>
                  <a:lnTo>
                    <a:pt x="17495" y="33300"/>
                  </a:lnTo>
                  <a:lnTo>
                    <a:pt x="17495" y="8775"/>
                  </a:lnTo>
                  <a:cubicBezTo>
                    <a:pt x="17495" y="3924"/>
                    <a:pt x="13571" y="0"/>
                    <a:pt x="8775"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9"/>
            <p:cNvSpPr/>
            <p:nvPr/>
          </p:nvSpPr>
          <p:spPr>
            <a:xfrm>
              <a:off x="2919575" y="3042100"/>
              <a:ext cx="847525" cy="422400"/>
            </a:xfrm>
            <a:custGeom>
              <a:rect b="b" l="l" r="r" t="t"/>
              <a:pathLst>
                <a:path extrusionOk="0" h="16896" w="33901">
                  <a:moveTo>
                    <a:pt x="0" y="1"/>
                  </a:moveTo>
                  <a:cubicBezTo>
                    <a:pt x="0" y="9320"/>
                    <a:pt x="7631" y="16896"/>
                    <a:pt x="16950" y="16896"/>
                  </a:cubicBezTo>
                  <a:cubicBezTo>
                    <a:pt x="26325" y="16896"/>
                    <a:pt x="33900" y="9320"/>
                    <a:pt x="33900"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9"/>
            <p:cNvSpPr/>
            <p:nvPr/>
          </p:nvSpPr>
          <p:spPr>
            <a:xfrm>
              <a:off x="4325700" y="2182350"/>
              <a:ext cx="1169075" cy="1088675"/>
            </a:xfrm>
            <a:custGeom>
              <a:rect b="b" l="l" r="r" t="t"/>
              <a:pathLst>
                <a:path extrusionOk="0" h="43547" w="46763">
                  <a:moveTo>
                    <a:pt x="23264" y="1"/>
                  </a:moveTo>
                  <a:cubicBezTo>
                    <a:pt x="21554" y="1"/>
                    <a:pt x="19845" y="914"/>
                    <a:pt x="19022" y="2726"/>
                  </a:cubicBezTo>
                  <a:lnTo>
                    <a:pt x="1" y="43547"/>
                  </a:lnTo>
                  <a:lnTo>
                    <a:pt x="46763" y="43547"/>
                  </a:lnTo>
                  <a:lnTo>
                    <a:pt x="27469" y="2672"/>
                  </a:lnTo>
                  <a:cubicBezTo>
                    <a:pt x="26631" y="887"/>
                    <a:pt x="24947" y="1"/>
                    <a:pt x="23264"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9"/>
            <p:cNvSpPr/>
            <p:nvPr/>
          </p:nvSpPr>
          <p:spPr>
            <a:xfrm>
              <a:off x="4748100" y="2761425"/>
              <a:ext cx="671750" cy="630875"/>
            </a:xfrm>
            <a:custGeom>
              <a:rect b="b" l="l" r="r" t="t"/>
              <a:pathLst>
                <a:path extrusionOk="0" h="25235" w="26870">
                  <a:moveTo>
                    <a:pt x="0" y="1"/>
                  </a:moveTo>
                  <a:lnTo>
                    <a:pt x="0" y="25234"/>
                  </a:lnTo>
                  <a:lnTo>
                    <a:pt x="26869"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9"/>
            <p:cNvSpPr/>
            <p:nvPr/>
          </p:nvSpPr>
          <p:spPr>
            <a:xfrm>
              <a:off x="6588875" y="2193275"/>
              <a:ext cx="628150" cy="1068225"/>
            </a:xfrm>
            <a:custGeom>
              <a:rect b="b" l="l" r="r" t="t"/>
              <a:pathLst>
                <a:path extrusionOk="0" h="42729" w="25126">
                  <a:moveTo>
                    <a:pt x="12590" y="0"/>
                  </a:moveTo>
                  <a:cubicBezTo>
                    <a:pt x="5614" y="0"/>
                    <a:pt x="0" y="5614"/>
                    <a:pt x="0" y="12535"/>
                  </a:cubicBezTo>
                  <a:lnTo>
                    <a:pt x="0" y="42728"/>
                  </a:lnTo>
                  <a:lnTo>
                    <a:pt x="25125" y="42728"/>
                  </a:lnTo>
                  <a:lnTo>
                    <a:pt x="25125" y="12535"/>
                  </a:lnTo>
                  <a:cubicBezTo>
                    <a:pt x="25125" y="5614"/>
                    <a:pt x="19512" y="0"/>
                    <a:pt x="12590"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9"/>
            <p:cNvSpPr/>
            <p:nvPr/>
          </p:nvSpPr>
          <p:spPr>
            <a:xfrm>
              <a:off x="5964825" y="2193275"/>
              <a:ext cx="628150" cy="1068225"/>
            </a:xfrm>
            <a:custGeom>
              <a:rect b="b" l="l" r="r" t="t"/>
              <a:pathLst>
                <a:path extrusionOk="0" h="42729" w="25126">
                  <a:moveTo>
                    <a:pt x="12591" y="0"/>
                  </a:moveTo>
                  <a:cubicBezTo>
                    <a:pt x="5614" y="0"/>
                    <a:pt x="1" y="5614"/>
                    <a:pt x="1" y="12535"/>
                  </a:cubicBezTo>
                  <a:lnTo>
                    <a:pt x="1" y="42728"/>
                  </a:lnTo>
                  <a:lnTo>
                    <a:pt x="25126" y="42728"/>
                  </a:lnTo>
                  <a:lnTo>
                    <a:pt x="25126" y="12535"/>
                  </a:lnTo>
                  <a:cubicBezTo>
                    <a:pt x="25126" y="5614"/>
                    <a:pt x="19512" y="0"/>
                    <a:pt x="12591"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9"/>
            <p:cNvSpPr/>
            <p:nvPr/>
          </p:nvSpPr>
          <p:spPr>
            <a:xfrm>
              <a:off x="6676075" y="2870775"/>
              <a:ext cx="711250" cy="647900"/>
            </a:xfrm>
            <a:custGeom>
              <a:rect b="b" l="l" r="r" t="t"/>
              <a:pathLst>
                <a:path extrusionOk="0" h="25916" w="28450">
                  <a:moveTo>
                    <a:pt x="14225" y="0"/>
                  </a:moveTo>
                  <a:cubicBezTo>
                    <a:pt x="10914" y="0"/>
                    <a:pt x="7603" y="1268"/>
                    <a:pt x="5069" y="3802"/>
                  </a:cubicBezTo>
                  <a:cubicBezTo>
                    <a:pt x="0" y="8870"/>
                    <a:pt x="0" y="17045"/>
                    <a:pt x="5069" y="22114"/>
                  </a:cubicBezTo>
                  <a:cubicBezTo>
                    <a:pt x="7603" y="24648"/>
                    <a:pt x="10914" y="25915"/>
                    <a:pt x="14225" y="25915"/>
                  </a:cubicBezTo>
                  <a:cubicBezTo>
                    <a:pt x="17536" y="25915"/>
                    <a:pt x="20847" y="24648"/>
                    <a:pt x="23381" y="22114"/>
                  </a:cubicBezTo>
                  <a:cubicBezTo>
                    <a:pt x="28450" y="17045"/>
                    <a:pt x="28450" y="8870"/>
                    <a:pt x="23381" y="3802"/>
                  </a:cubicBezTo>
                  <a:cubicBezTo>
                    <a:pt x="20847" y="1268"/>
                    <a:pt x="17536" y="0"/>
                    <a:pt x="14225"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9"/>
            <p:cNvSpPr/>
            <p:nvPr/>
          </p:nvSpPr>
          <p:spPr>
            <a:xfrm>
              <a:off x="238125" y="2532175"/>
              <a:ext cx="421025" cy="643475"/>
            </a:xfrm>
            <a:custGeom>
              <a:rect b="b" l="l" r="r" t="t"/>
              <a:pathLst>
                <a:path extrusionOk="0" h="25739" w="16841">
                  <a:moveTo>
                    <a:pt x="8858" y="1"/>
                  </a:moveTo>
                  <a:cubicBezTo>
                    <a:pt x="8704" y="1"/>
                    <a:pt x="8549" y="5"/>
                    <a:pt x="8393" y="15"/>
                  </a:cubicBezTo>
                  <a:cubicBezTo>
                    <a:pt x="8258" y="7"/>
                    <a:pt x="8123" y="4"/>
                    <a:pt x="7988" y="4"/>
                  </a:cubicBezTo>
                  <a:cubicBezTo>
                    <a:pt x="6115" y="4"/>
                    <a:pt x="4316" y="706"/>
                    <a:pt x="2943" y="1977"/>
                  </a:cubicBezTo>
                  <a:cubicBezTo>
                    <a:pt x="1635" y="3121"/>
                    <a:pt x="872" y="4811"/>
                    <a:pt x="872" y="6555"/>
                  </a:cubicBezTo>
                  <a:cubicBezTo>
                    <a:pt x="818" y="8135"/>
                    <a:pt x="1417" y="9661"/>
                    <a:pt x="2562" y="10751"/>
                  </a:cubicBezTo>
                  <a:cubicBezTo>
                    <a:pt x="3979" y="12005"/>
                    <a:pt x="5668" y="12931"/>
                    <a:pt x="7521" y="13422"/>
                  </a:cubicBezTo>
                  <a:cubicBezTo>
                    <a:pt x="9156" y="13858"/>
                    <a:pt x="10737" y="14566"/>
                    <a:pt x="12154" y="15547"/>
                  </a:cubicBezTo>
                  <a:cubicBezTo>
                    <a:pt x="13135" y="16256"/>
                    <a:pt x="13680" y="17455"/>
                    <a:pt x="13625" y="18708"/>
                  </a:cubicBezTo>
                  <a:cubicBezTo>
                    <a:pt x="13625" y="19853"/>
                    <a:pt x="13080" y="20943"/>
                    <a:pt x="12099" y="21597"/>
                  </a:cubicBezTo>
                  <a:cubicBezTo>
                    <a:pt x="11180" y="22261"/>
                    <a:pt x="10022" y="22637"/>
                    <a:pt x="8848" y="22637"/>
                  </a:cubicBezTo>
                  <a:cubicBezTo>
                    <a:pt x="8769" y="22637"/>
                    <a:pt x="8690" y="22636"/>
                    <a:pt x="8611" y="22632"/>
                  </a:cubicBezTo>
                  <a:cubicBezTo>
                    <a:pt x="8543" y="22635"/>
                    <a:pt x="8475" y="22636"/>
                    <a:pt x="8407" y="22636"/>
                  </a:cubicBezTo>
                  <a:cubicBezTo>
                    <a:pt x="7123" y="22636"/>
                    <a:pt x="5946" y="22150"/>
                    <a:pt x="5014" y="21270"/>
                  </a:cubicBezTo>
                  <a:cubicBezTo>
                    <a:pt x="3979" y="20398"/>
                    <a:pt x="3216" y="19199"/>
                    <a:pt x="2889" y="17891"/>
                  </a:cubicBezTo>
                  <a:lnTo>
                    <a:pt x="0" y="19035"/>
                  </a:lnTo>
                  <a:cubicBezTo>
                    <a:pt x="436" y="21052"/>
                    <a:pt x="1635" y="22796"/>
                    <a:pt x="3325" y="23995"/>
                  </a:cubicBezTo>
                  <a:cubicBezTo>
                    <a:pt x="4905" y="25085"/>
                    <a:pt x="6704" y="25684"/>
                    <a:pt x="8611" y="25739"/>
                  </a:cubicBezTo>
                  <a:cubicBezTo>
                    <a:pt x="9592" y="25739"/>
                    <a:pt x="10573" y="25575"/>
                    <a:pt x="11500" y="25303"/>
                  </a:cubicBezTo>
                  <a:cubicBezTo>
                    <a:pt x="12426" y="25030"/>
                    <a:pt x="13353" y="24594"/>
                    <a:pt x="14116" y="24049"/>
                  </a:cubicBezTo>
                  <a:cubicBezTo>
                    <a:pt x="14988" y="23450"/>
                    <a:pt x="15642" y="22687"/>
                    <a:pt x="16078" y="21815"/>
                  </a:cubicBezTo>
                  <a:cubicBezTo>
                    <a:pt x="16623" y="20834"/>
                    <a:pt x="16841" y="19744"/>
                    <a:pt x="16841" y="18599"/>
                  </a:cubicBezTo>
                  <a:cubicBezTo>
                    <a:pt x="16841" y="17509"/>
                    <a:pt x="16623" y="16474"/>
                    <a:pt x="16187" y="15438"/>
                  </a:cubicBezTo>
                  <a:cubicBezTo>
                    <a:pt x="15751" y="14566"/>
                    <a:pt x="15097" y="13749"/>
                    <a:pt x="14334" y="13204"/>
                  </a:cubicBezTo>
                  <a:cubicBezTo>
                    <a:pt x="13516" y="12604"/>
                    <a:pt x="12699" y="12114"/>
                    <a:pt x="11827" y="11732"/>
                  </a:cubicBezTo>
                  <a:cubicBezTo>
                    <a:pt x="10846" y="11296"/>
                    <a:pt x="9810" y="10915"/>
                    <a:pt x="8775" y="10588"/>
                  </a:cubicBezTo>
                  <a:cubicBezTo>
                    <a:pt x="7521" y="10206"/>
                    <a:pt x="6322" y="9661"/>
                    <a:pt x="5287" y="8898"/>
                  </a:cubicBezTo>
                  <a:cubicBezTo>
                    <a:pt x="4524" y="8353"/>
                    <a:pt x="4088" y="7481"/>
                    <a:pt x="4088" y="6555"/>
                  </a:cubicBezTo>
                  <a:cubicBezTo>
                    <a:pt x="4088" y="5574"/>
                    <a:pt x="4578" y="4647"/>
                    <a:pt x="5396" y="4048"/>
                  </a:cubicBezTo>
                  <a:cubicBezTo>
                    <a:pt x="6205" y="3390"/>
                    <a:pt x="7203" y="3061"/>
                    <a:pt x="8258" y="3061"/>
                  </a:cubicBezTo>
                  <a:cubicBezTo>
                    <a:pt x="8339" y="3061"/>
                    <a:pt x="8420" y="3063"/>
                    <a:pt x="8502" y="3067"/>
                  </a:cubicBezTo>
                  <a:cubicBezTo>
                    <a:pt x="8626" y="3054"/>
                    <a:pt x="8751" y="3048"/>
                    <a:pt x="8877" y="3048"/>
                  </a:cubicBezTo>
                  <a:cubicBezTo>
                    <a:pt x="9850" y="3048"/>
                    <a:pt x="10836" y="3414"/>
                    <a:pt x="11609" y="3993"/>
                  </a:cubicBezTo>
                  <a:cubicBezTo>
                    <a:pt x="12372" y="4538"/>
                    <a:pt x="12862" y="5301"/>
                    <a:pt x="13135" y="6173"/>
                  </a:cubicBezTo>
                  <a:lnTo>
                    <a:pt x="16023" y="4974"/>
                  </a:lnTo>
                  <a:cubicBezTo>
                    <a:pt x="15533" y="3612"/>
                    <a:pt x="14661" y="2413"/>
                    <a:pt x="13516" y="1541"/>
                  </a:cubicBezTo>
                  <a:cubicBezTo>
                    <a:pt x="12168" y="542"/>
                    <a:pt x="10546" y="1"/>
                    <a:pt x="8858"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9"/>
            <p:cNvSpPr/>
            <p:nvPr/>
          </p:nvSpPr>
          <p:spPr>
            <a:xfrm>
              <a:off x="709550" y="2611550"/>
              <a:ext cx="273900" cy="557650"/>
            </a:xfrm>
            <a:custGeom>
              <a:rect b="b" l="l" r="r" t="t"/>
              <a:pathLst>
                <a:path extrusionOk="0" h="22306" w="10956">
                  <a:moveTo>
                    <a:pt x="2943" y="1"/>
                  </a:moveTo>
                  <a:lnTo>
                    <a:pt x="2943" y="5124"/>
                  </a:lnTo>
                  <a:lnTo>
                    <a:pt x="0" y="5124"/>
                  </a:lnTo>
                  <a:lnTo>
                    <a:pt x="0" y="8067"/>
                  </a:lnTo>
                  <a:lnTo>
                    <a:pt x="2943" y="8067"/>
                  </a:lnTo>
                  <a:lnTo>
                    <a:pt x="2943" y="16896"/>
                  </a:lnTo>
                  <a:cubicBezTo>
                    <a:pt x="2834" y="18367"/>
                    <a:pt x="3380" y="19784"/>
                    <a:pt x="4361" y="20874"/>
                  </a:cubicBezTo>
                  <a:cubicBezTo>
                    <a:pt x="5358" y="21772"/>
                    <a:pt x="6676" y="22305"/>
                    <a:pt x="8021" y="22305"/>
                  </a:cubicBezTo>
                  <a:cubicBezTo>
                    <a:pt x="8145" y="22305"/>
                    <a:pt x="8269" y="22301"/>
                    <a:pt x="8394" y="22291"/>
                  </a:cubicBezTo>
                  <a:cubicBezTo>
                    <a:pt x="9266" y="22291"/>
                    <a:pt x="10138" y="22128"/>
                    <a:pt x="10955" y="21801"/>
                  </a:cubicBezTo>
                  <a:lnTo>
                    <a:pt x="9865" y="19076"/>
                  </a:lnTo>
                  <a:cubicBezTo>
                    <a:pt x="9375" y="19294"/>
                    <a:pt x="8884" y="19348"/>
                    <a:pt x="8394" y="19348"/>
                  </a:cubicBezTo>
                  <a:cubicBezTo>
                    <a:pt x="6868" y="19348"/>
                    <a:pt x="6105" y="18476"/>
                    <a:pt x="6105" y="16623"/>
                  </a:cubicBezTo>
                  <a:lnTo>
                    <a:pt x="6105" y="8067"/>
                  </a:lnTo>
                  <a:lnTo>
                    <a:pt x="10247" y="8067"/>
                  </a:lnTo>
                  <a:lnTo>
                    <a:pt x="10247" y="5124"/>
                  </a:lnTo>
                  <a:lnTo>
                    <a:pt x="6105" y="5124"/>
                  </a:lnTo>
                  <a:lnTo>
                    <a:pt x="61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9"/>
            <p:cNvSpPr/>
            <p:nvPr/>
          </p:nvSpPr>
          <p:spPr>
            <a:xfrm>
              <a:off x="1052900" y="2739625"/>
              <a:ext cx="376100" cy="436025"/>
            </a:xfrm>
            <a:custGeom>
              <a:rect b="b" l="l" r="r" t="t"/>
              <a:pathLst>
                <a:path extrusionOk="0" h="17441" w="15044">
                  <a:moveTo>
                    <a:pt x="110" y="1"/>
                  </a:moveTo>
                  <a:lnTo>
                    <a:pt x="110" y="10356"/>
                  </a:lnTo>
                  <a:cubicBezTo>
                    <a:pt x="1" y="12209"/>
                    <a:pt x="600" y="14007"/>
                    <a:pt x="1745" y="15479"/>
                  </a:cubicBezTo>
                  <a:cubicBezTo>
                    <a:pt x="2835" y="16787"/>
                    <a:pt x="4415" y="17441"/>
                    <a:pt x="6541" y="17441"/>
                  </a:cubicBezTo>
                  <a:cubicBezTo>
                    <a:pt x="7631" y="17441"/>
                    <a:pt x="8721" y="17114"/>
                    <a:pt x="9647" y="16569"/>
                  </a:cubicBezTo>
                  <a:cubicBezTo>
                    <a:pt x="10574" y="16078"/>
                    <a:pt x="11337" y="15424"/>
                    <a:pt x="11882" y="14552"/>
                  </a:cubicBezTo>
                  <a:lnTo>
                    <a:pt x="11991" y="14552"/>
                  </a:lnTo>
                  <a:lnTo>
                    <a:pt x="11991" y="16896"/>
                  </a:lnTo>
                  <a:lnTo>
                    <a:pt x="15043" y="16896"/>
                  </a:lnTo>
                  <a:lnTo>
                    <a:pt x="15043" y="1"/>
                  </a:lnTo>
                  <a:lnTo>
                    <a:pt x="11882" y="1"/>
                  </a:lnTo>
                  <a:lnTo>
                    <a:pt x="11882" y="9320"/>
                  </a:lnTo>
                  <a:cubicBezTo>
                    <a:pt x="11882" y="10628"/>
                    <a:pt x="11446" y="11936"/>
                    <a:pt x="10628" y="12972"/>
                  </a:cubicBezTo>
                  <a:cubicBezTo>
                    <a:pt x="9920" y="13953"/>
                    <a:pt x="8721" y="14552"/>
                    <a:pt x="7467" y="14552"/>
                  </a:cubicBezTo>
                  <a:cubicBezTo>
                    <a:pt x="4688" y="14552"/>
                    <a:pt x="3271" y="12972"/>
                    <a:pt x="3271" y="9811"/>
                  </a:cubicBezTo>
                  <a:lnTo>
                    <a:pt x="327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9"/>
            <p:cNvSpPr/>
            <p:nvPr/>
          </p:nvSpPr>
          <p:spPr>
            <a:xfrm>
              <a:off x="1512075" y="2546150"/>
              <a:ext cx="425150" cy="629500"/>
            </a:xfrm>
            <a:custGeom>
              <a:rect b="b" l="l" r="r" t="t"/>
              <a:pathLst>
                <a:path extrusionOk="0" h="25180" w="17006">
                  <a:moveTo>
                    <a:pt x="8612" y="10097"/>
                  </a:moveTo>
                  <a:cubicBezTo>
                    <a:pt x="10002" y="10097"/>
                    <a:pt x="11391" y="10655"/>
                    <a:pt x="12427" y="11773"/>
                  </a:cubicBezTo>
                  <a:cubicBezTo>
                    <a:pt x="13462" y="12972"/>
                    <a:pt x="14062" y="14552"/>
                    <a:pt x="13953" y="16187"/>
                  </a:cubicBezTo>
                  <a:cubicBezTo>
                    <a:pt x="14062" y="17822"/>
                    <a:pt x="13462" y="19403"/>
                    <a:pt x="12427" y="20656"/>
                  </a:cubicBezTo>
                  <a:cubicBezTo>
                    <a:pt x="11446" y="21692"/>
                    <a:pt x="10029" y="22291"/>
                    <a:pt x="8612" y="22291"/>
                  </a:cubicBezTo>
                  <a:cubicBezTo>
                    <a:pt x="7140" y="22291"/>
                    <a:pt x="5778" y="21692"/>
                    <a:pt x="4797" y="20602"/>
                  </a:cubicBezTo>
                  <a:cubicBezTo>
                    <a:pt x="3707" y="19403"/>
                    <a:pt x="3162" y="17822"/>
                    <a:pt x="3216" y="16187"/>
                  </a:cubicBezTo>
                  <a:cubicBezTo>
                    <a:pt x="3162" y="14552"/>
                    <a:pt x="3707" y="12972"/>
                    <a:pt x="4797" y="11773"/>
                  </a:cubicBezTo>
                  <a:cubicBezTo>
                    <a:pt x="5832" y="10655"/>
                    <a:pt x="7222" y="10097"/>
                    <a:pt x="8612" y="10097"/>
                  </a:cubicBezTo>
                  <a:close/>
                  <a:moveTo>
                    <a:pt x="13844" y="1"/>
                  </a:moveTo>
                  <a:lnTo>
                    <a:pt x="13844" y="7740"/>
                  </a:lnTo>
                  <a:lnTo>
                    <a:pt x="13953" y="10083"/>
                  </a:lnTo>
                  <a:lnTo>
                    <a:pt x="13844" y="10083"/>
                  </a:lnTo>
                  <a:cubicBezTo>
                    <a:pt x="13244" y="9211"/>
                    <a:pt x="12481" y="8503"/>
                    <a:pt x="11555" y="8012"/>
                  </a:cubicBezTo>
                  <a:cubicBezTo>
                    <a:pt x="10465" y="7467"/>
                    <a:pt x="9266" y="7195"/>
                    <a:pt x="8067" y="7195"/>
                  </a:cubicBezTo>
                  <a:cubicBezTo>
                    <a:pt x="5887" y="7195"/>
                    <a:pt x="3870" y="8121"/>
                    <a:pt x="2453" y="9811"/>
                  </a:cubicBezTo>
                  <a:cubicBezTo>
                    <a:pt x="818" y="11555"/>
                    <a:pt x="1" y="13844"/>
                    <a:pt x="55" y="16187"/>
                  </a:cubicBezTo>
                  <a:cubicBezTo>
                    <a:pt x="1" y="18531"/>
                    <a:pt x="818" y="20820"/>
                    <a:pt x="2453" y="22618"/>
                  </a:cubicBezTo>
                  <a:cubicBezTo>
                    <a:pt x="3870" y="24253"/>
                    <a:pt x="5887" y="25180"/>
                    <a:pt x="8067" y="25180"/>
                  </a:cubicBezTo>
                  <a:cubicBezTo>
                    <a:pt x="9266" y="25180"/>
                    <a:pt x="10465" y="24907"/>
                    <a:pt x="11555" y="24308"/>
                  </a:cubicBezTo>
                  <a:cubicBezTo>
                    <a:pt x="12481" y="23872"/>
                    <a:pt x="13244" y="23163"/>
                    <a:pt x="13844" y="22291"/>
                  </a:cubicBezTo>
                  <a:lnTo>
                    <a:pt x="13953" y="22291"/>
                  </a:lnTo>
                  <a:lnTo>
                    <a:pt x="13953" y="24635"/>
                  </a:lnTo>
                  <a:lnTo>
                    <a:pt x="17005" y="24635"/>
                  </a:lnTo>
                  <a:lnTo>
                    <a:pt x="170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9"/>
            <p:cNvSpPr/>
            <p:nvPr/>
          </p:nvSpPr>
          <p:spPr>
            <a:xfrm>
              <a:off x="2006675" y="2739625"/>
              <a:ext cx="419675" cy="607700"/>
            </a:xfrm>
            <a:custGeom>
              <a:rect b="b" l="l" r="r" t="t"/>
              <a:pathLst>
                <a:path extrusionOk="0" h="24308" w="16787">
                  <a:moveTo>
                    <a:pt x="1" y="1"/>
                  </a:moveTo>
                  <a:lnTo>
                    <a:pt x="6922" y="15806"/>
                  </a:lnTo>
                  <a:lnTo>
                    <a:pt x="2998" y="24308"/>
                  </a:lnTo>
                  <a:lnTo>
                    <a:pt x="6268" y="24308"/>
                  </a:lnTo>
                  <a:lnTo>
                    <a:pt x="16787" y="1"/>
                  </a:lnTo>
                  <a:lnTo>
                    <a:pt x="13353" y="1"/>
                  </a:lnTo>
                  <a:lnTo>
                    <a:pt x="8448" y="12154"/>
                  </a:lnTo>
                  <a:lnTo>
                    <a:pt x="8394" y="12154"/>
                  </a:lnTo>
                  <a:lnTo>
                    <a:pt x="3380"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39"/>
          <p:cNvGrpSpPr/>
          <p:nvPr/>
        </p:nvGrpSpPr>
        <p:grpSpPr>
          <a:xfrm>
            <a:off x="7507312" y="550066"/>
            <a:ext cx="479498" cy="385684"/>
            <a:chOff x="6294751" y="783425"/>
            <a:chExt cx="5020925" cy="4038575"/>
          </a:xfrm>
        </p:grpSpPr>
        <p:sp>
          <p:nvSpPr>
            <p:cNvPr id="530" name="Google Shape;530;p39"/>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9"/>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9"/>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9"/>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_Title Green">
  <p:cSld name="CUSTOM_5">
    <p:spTree>
      <p:nvGrpSpPr>
        <p:cNvPr id="534" name="Shape 534"/>
        <p:cNvGrpSpPr/>
        <p:nvPr/>
      </p:nvGrpSpPr>
      <p:grpSpPr>
        <a:xfrm>
          <a:off x="0" y="0"/>
          <a:ext cx="0" cy="0"/>
          <a:chOff x="0" y="0"/>
          <a:chExt cx="0" cy="0"/>
        </a:xfrm>
      </p:grpSpPr>
      <p:sp>
        <p:nvSpPr>
          <p:cNvPr id="535" name="Google Shape;535;p40"/>
          <p:cNvSpPr txBox="1"/>
          <p:nvPr>
            <p:ph type="title"/>
          </p:nvPr>
        </p:nvSpPr>
        <p:spPr>
          <a:xfrm>
            <a:off x="1295675" y="2637338"/>
            <a:ext cx="4445100" cy="2114400"/>
          </a:xfrm>
          <a:prstGeom prst="rect">
            <a:avLst/>
          </a:prstGeom>
        </p:spPr>
        <p:txBody>
          <a:bodyPr anchorCtr="0" anchor="t" bIns="0" lIns="0" spcFirstLastPara="1" rIns="228600" wrap="square" tIns="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p:txBody>
      </p:sp>
      <p:grpSp>
        <p:nvGrpSpPr>
          <p:cNvPr id="536" name="Google Shape;536;p40"/>
          <p:cNvGrpSpPr/>
          <p:nvPr/>
        </p:nvGrpSpPr>
        <p:grpSpPr>
          <a:xfrm>
            <a:off x="502776" y="1866706"/>
            <a:ext cx="2166923" cy="405040"/>
            <a:chOff x="238125" y="2182350"/>
            <a:chExt cx="7149200" cy="1336325"/>
          </a:xfrm>
        </p:grpSpPr>
        <p:sp>
          <p:nvSpPr>
            <p:cNvPr id="537" name="Google Shape;537;p40"/>
            <p:cNvSpPr/>
            <p:nvPr/>
          </p:nvSpPr>
          <p:spPr>
            <a:xfrm>
              <a:off x="3329700" y="2212350"/>
              <a:ext cx="437400" cy="832500"/>
            </a:xfrm>
            <a:custGeom>
              <a:rect b="b" l="l" r="r" t="t"/>
              <a:pathLst>
                <a:path extrusionOk="0" h="33300" w="17496">
                  <a:moveTo>
                    <a:pt x="8775" y="0"/>
                  </a:moveTo>
                  <a:cubicBezTo>
                    <a:pt x="3924" y="0"/>
                    <a:pt x="0" y="3924"/>
                    <a:pt x="0" y="8775"/>
                  </a:cubicBezTo>
                  <a:lnTo>
                    <a:pt x="0" y="33300"/>
                  </a:lnTo>
                  <a:lnTo>
                    <a:pt x="17495" y="33300"/>
                  </a:lnTo>
                  <a:lnTo>
                    <a:pt x="17495" y="8775"/>
                  </a:lnTo>
                  <a:cubicBezTo>
                    <a:pt x="17495" y="3924"/>
                    <a:pt x="13571" y="0"/>
                    <a:pt x="8775"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0"/>
            <p:cNvSpPr/>
            <p:nvPr/>
          </p:nvSpPr>
          <p:spPr>
            <a:xfrm>
              <a:off x="2919575" y="3042100"/>
              <a:ext cx="847525" cy="422400"/>
            </a:xfrm>
            <a:custGeom>
              <a:rect b="b" l="l" r="r" t="t"/>
              <a:pathLst>
                <a:path extrusionOk="0" h="16896" w="33901">
                  <a:moveTo>
                    <a:pt x="0" y="1"/>
                  </a:moveTo>
                  <a:cubicBezTo>
                    <a:pt x="0" y="9320"/>
                    <a:pt x="7631" y="16896"/>
                    <a:pt x="16950" y="16896"/>
                  </a:cubicBezTo>
                  <a:cubicBezTo>
                    <a:pt x="26325" y="16896"/>
                    <a:pt x="33900" y="9320"/>
                    <a:pt x="339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0"/>
            <p:cNvSpPr/>
            <p:nvPr/>
          </p:nvSpPr>
          <p:spPr>
            <a:xfrm>
              <a:off x="4325700" y="2182350"/>
              <a:ext cx="1169075" cy="1088675"/>
            </a:xfrm>
            <a:custGeom>
              <a:rect b="b" l="l" r="r" t="t"/>
              <a:pathLst>
                <a:path extrusionOk="0" h="43547" w="46763">
                  <a:moveTo>
                    <a:pt x="23264" y="1"/>
                  </a:moveTo>
                  <a:cubicBezTo>
                    <a:pt x="21554" y="1"/>
                    <a:pt x="19845" y="914"/>
                    <a:pt x="19022" y="2726"/>
                  </a:cubicBezTo>
                  <a:lnTo>
                    <a:pt x="1" y="43547"/>
                  </a:lnTo>
                  <a:lnTo>
                    <a:pt x="46763" y="43547"/>
                  </a:lnTo>
                  <a:lnTo>
                    <a:pt x="27469" y="2672"/>
                  </a:lnTo>
                  <a:cubicBezTo>
                    <a:pt x="26631" y="887"/>
                    <a:pt x="24947" y="1"/>
                    <a:pt x="23264" y="1"/>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0"/>
            <p:cNvSpPr/>
            <p:nvPr/>
          </p:nvSpPr>
          <p:spPr>
            <a:xfrm>
              <a:off x="4748100" y="2761425"/>
              <a:ext cx="671750" cy="630875"/>
            </a:xfrm>
            <a:custGeom>
              <a:rect b="b" l="l" r="r" t="t"/>
              <a:pathLst>
                <a:path extrusionOk="0" h="25235" w="26870">
                  <a:moveTo>
                    <a:pt x="0" y="1"/>
                  </a:moveTo>
                  <a:lnTo>
                    <a:pt x="0" y="25234"/>
                  </a:lnTo>
                  <a:lnTo>
                    <a:pt x="2686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0"/>
            <p:cNvSpPr/>
            <p:nvPr/>
          </p:nvSpPr>
          <p:spPr>
            <a:xfrm>
              <a:off x="6588875" y="2193275"/>
              <a:ext cx="628150" cy="1068225"/>
            </a:xfrm>
            <a:custGeom>
              <a:rect b="b" l="l" r="r" t="t"/>
              <a:pathLst>
                <a:path extrusionOk="0" h="42729" w="25126">
                  <a:moveTo>
                    <a:pt x="12590" y="0"/>
                  </a:moveTo>
                  <a:cubicBezTo>
                    <a:pt x="5614" y="0"/>
                    <a:pt x="0" y="5614"/>
                    <a:pt x="0" y="12535"/>
                  </a:cubicBezTo>
                  <a:lnTo>
                    <a:pt x="0" y="42728"/>
                  </a:lnTo>
                  <a:lnTo>
                    <a:pt x="25125" y="42728"/>
                  </a:lnTo>
                  <a:lnTo>
                    <a:pt x="25125" y="12535"/>
                  </a:lnTo>
                  <a:cubicBezTo>
                    <a:pt x="25125" y="5614"/>
                    <a:pt x="19512" y="0"/>
                    <a:pt x="12590"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0"/>
            <p:cNvSpPr/>
            <p:nvPr/>
          </p:nvSpPr>
          <p:spPr>
            <a:xfrm>
              <a:off x="5964825" y="2193275"/>
              <a:ext cx="628150" cy="1068225"/>
            </a:xfrm>
            <a:custGeom>
              <a:rect b="b" l="l" r="r" t="t"/>
              <a:pathLst>
                <a:path extrusionOk="0" h="42729" w="25126">
                  <a:moveTo>
                    <a:pt x="12591" y="0"/>
                  </a:moveTo>
                  <a:cubicBezTo>
                    <a:pt x="5614" y="0"/>
                    <a:pt x="1" y="5614"/>
                    <a:pt x="1" y="12535"/>
                  </a:cubicBezTo>
                  <a:lnTo>
                    <a:pt x="1" y="42728"/>
                  </a:lnTo>
                  <a:lnTo>
                    <a:pt x="25126" y="42728"/>
                  </a:lnTo>
                  <a:lnTo>
                    <a:pt x="25126" y="12535"/>
                  </a:lnTo>
                  <a:cubicBezTo>
                    <a:pt x="25126" y="5614"/>
                    <a:pt x="19512" y="0"/>
                    <a:pt x="12591"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0"/>
            <p:cNvSpPr/>
            <p:nvPr/>
          </p:nvSpPr>
          <p:spPr>
            <a:xfrm>
              <a:off x="6676075" y="2870775"/>
              <a:ext cx="711250" cy="647900"/>
            </a:xfrm>
            <a:custGeom>
              <a:rect b="b" l="l" r="r" t="t"/>
              <a:pathLst>
                <a:path extrusionOk="0" h="25916" w="28450">
                  <a:moveTo>
                    <a:pt x="14225" y="0"/>
                  </a:moveTo>
                  <a:cubicBezTo>
                    <a:pt x="10914" y="0"/>
                    <a:pt x="7603" y="1268"/>
                    <a:pt x="5069" y="3802"/>
                  </a:cubicBezTo>
                  <a:cubicBezTo>
                    <a:pt x="0" y="8870"/>
                    <a:pt x="0" y="17045"/>
                    <a:pt x="5069" y="22114"/>
                  </a:cubicBezTo>
                  <a:cubicBezTo>
                    <a:pt x="7603" y="24648"/>
                    <a:pt x="10914" y="25915"/>
                    <a:pt x="14225" y="25915"/>
                  </a:cubicBezTo>
                  <a:cubicBezTo>
                    <a:pt x="17536" y="25915"/>
                    <a:pt x="20847" y="24648"/>
                    <a:pt x="23381" y="22114"/>
                  </a:cubicBezTo>
                  <a:cubicBezTo>
                    <a:pt x="28450" y="17045"/>
                    <a:pt x="28450" y="8870"/>
                    <a:pt x="23381" y="3802"/>
                  </a:cubicBezTo>
                  <a:cubicBezTo>
                    <a:pt x="20847" y="1268"/>
                    <a:pt x="17536" y="0"/>
                    <a:pt x="142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0"/>
            <p:cNvSpPr/>
            <p:nvPr/>
          </p:nvSpPr>
          <p:spPr>
            <a:xfrm>
              <a:off x="238125" y="2532175"/>
              <a:ext cx="421025" cy="643475"/>
            </a:xfrm>
            <a:custGeom>
              <a:rect b="b" l="l" r="r" t="t"/>
              <a:pathLst>
                <a:path extrusionOk="0" h="25739" w="16841">
                  <a:moveTo>
                    <a:pt x="8858" y="1"/>
                  </a:moveTo>
                  <a:cubicBezTo>
                    <a:pt x="8704" y="1"/>
                    <a:pt x="8549" y="5"/>
                    <a:pt x="8393" y="15"/>
                  </a:cubicBezTo>
                  <a:cubicBezTo>
                    <a:pt x="8258" y="7"/>
                    <a:pt x="8123" y="4"/>
                    <a:pt x="7988" y="4"/>
                  </a:cubicBezTo>
                  <a:cubicBezTo>
                    <a:pt x="6115" y="4"/>
                    <a:pt x="4316" y="706"/>
                    <a:pt x="2943" y="1977"/>
                  </a:cubicBezTo>
                  <a:cubicBezTo>
                    <a:pt x="1635" y="3121"/>
                    <a:pt x="872" y="4811"/>
                    <a:pt x="872" y="6555"/>
                  </a:cubicBezTo>
                  <a:cubicBezTo>
                    <a:pt x="818" y="8135"/>
                    <a:pt x="1417" y="9661"/>
                    <a:pt x="2562" y="10751"/>
                  </a:cubicBezTo>
                  <a:cubicBezTo>
                    <a:pt x="3979" y="12005"/>
                    <a:pt x="5668" y="12931"/>
                    <a:pt x="7521" y="13422"/>
                  </a:cubicBezTo>
                  <a:cubicBezTo>
                    <a:pt x="9156" y="13858"/>
                    <a:pt x="10737" y="14566"/>
                    <a:pt x="12154" y="15547"/>
                  </a:cubicBezTo>
                  <a:cubicBezTo>
                    <a:pt x="13135" y="16256"/>
                    <a:pt x="13680" y="17455"/>
                    <a:pt x="13625" y="18708"/>
                  </a:cubicBezTo>
                  <a:cubicBezTo>
                    <a:pt x="13625" y="19853"/>
                    <a:pt x="13080" y="20943"/>
                    <a:pt x="12099" y="21597"/>
                  </a:cubicBezTo>
                  <a:cubicBezTo>
                    <a:pt x="11180" y="22261"/>
                    <a:pt x="10022" y="22637"/>
                    <a:pt x="8848" y="22637"/>
                  </a:cubicBezTo>
                  <a:cubicBezTo>
                    <a:pt x="8769" y="22637"/>
                    <a:pt x="8690" y="22636"/>
                    <a:pt x="8611" y="22632"/>
                  </a:cubicBezTo>
                  <a:cubicBezTo>
                    <a:pt x="8543" y="22635"/>
                    <a:pt x="8475" y="22636"/>
                    <a:pt x="8407" y="22636"/>
                  </a:cubicBezTo>
                  <a:cubicBezTo>
                    <a:pt x="7123" y="22636"/>
                    <a:pt x="5946" y="22150"/>
                    <a:pt x="5014" y="21270"/>
                  </a:cubicBezTo>
                  <a:cubicBezTo>
                    <a:pt x="3979" y="20398"/>
                    <a:pt x="3216" y="19199"/>
                    <a:pt x="2889" y="17891"/>
                  </a:cubicBezTo>
                  <a:lnTo>
                    <a:pt x="0" y="19035"/>
                  </a:lnTo>
                  <a:cubicBezTo>
                    <a:pt x="436" y="21052"/>
                    <a:pt x="1635" y="22796"/>
                    <a:pt x="3325" y="23995"/>
                  </a:cubicBezTo>
                  <a:cubicBezTo>
                    <a:pt x="4905" y="25085"/>
                    <a:pt x="6704" y="25684"/>
                    <a:pt x="8611" y="25739"/>
                  </a:cubicBezTo>
                  <a:cubicBezTo>
                    <a:pt x="9592" y="25739"/>
                    <a:pt x="10573" y="25575"/>
                    <a:pt x="11500" y="25303"/>
                  </a:cubicBezTo>
                  <a:cubicBezTo>
                    <a:pt x="12426" y="25030"/>
                    <a:pt x="13353" y="24594"/>
                    <a:pt x="14116" y="24049"/>
                  </a:cubicBezTo>
                  <a:cubicBezTo>
                    <a:pt x="14988" y="23450"/>
                    <a:pt x="15642" y="22687"/>
                    <a:pt x="16078" y="21815"/>
                  </a:cubicBezTo>
                  <a:cubicBezTo>
                    <a:pt x="16623" y="20834"/>
                    <a:pt x="16841" y="19744"/>
                    <a:pt x="16841" y="18599"/>
                  </a:cubicBezTo>
                  <a:cubicBezTo>
                    <a:pt x="16841" y="17509"/>
                    <a:pt x="16623" y="16474"/>
                    <a:pt x="16187" y="15438"/>
                  </a:cubicBezTo>
                  <a:cubicBezTo>
                    <a:pt x="15751" y="14566"/>
                    <a:pt x="15097" y="13749"/>
                    <a:pt x="14334" y="13204"/>
                  </a:cubicBezTo>
                  <a:cubicBezTo>
                    <a:pt x="13516" y="12604"/>
                    <a:pt x="12699" y="12114"/>
                    <a:pt x="11827" y="11732"/>
                  </a:cubicBezTo>
                  <a:cubicBezTo>
                    <a:pt x="10846" y="11296"/>
                    <a:pt x="9810" y="10915"/>
                    <a:pt x="8775" y="10588"/>
                  </a:cubicBezTo>
                  <a:cubicBezTo>
                    <a:pt x="7521" y="10206"/>
                    <a:pt x="6322" y="9661"/>
                    <a:pt x="5287" y="8898"/>
                  </a:cubicBezTo>
                  <a:cubicBezTo>
                    <a:pt x="4524" y="8353"/>
                    <a:pt x="4088" y="7481"/>
                    <a:pt x="4088" y="6555"/>
                  </a:cubicBezTo>
                  <a:cubicBezTo>
                    <a:pt x="4088" y="5574"/>
                    <a:pt x="4578" y="4647"/>
                    <a:pt x="5396" y="4048"/>
                  </a:cubicBezTo>
                  <a:cubicBezTo>
                    <a:pt x="6205" y="3390"/>
                    <a:pt x="7203" y="3061"/>
                    <a:pt x="8258" y="3061"/>
                  </a:cubicBezTo>
                  <a:cubicBezTo>
                    <a:pt x="8339" y="3061"/>
                    <a:pt x="8420" y="3063"/>
                    <a:pt x="8502" y="3067"/>
                  </a:cubicBezTo>
                  <a:cubicBezTo>
                    <a:pt x="8626" y="3054"/>
                    <a:pt x="8751" y="3048"/>
                    <a:pt x="8877" y="3048"/>
                  </a:cubicBezTo>
                  <a:cubicBezTo>
                    <a:pt x="9850" y="3048"/>
                    <a:pt x="10836" y="3414"/>
                    <a:pt x="11609" y="3993"/>
                  </a:cubicBezTo>
                  <a:cubicBezTo>
                    <a:pt x="12372" y="4538"/>
                    <a:pt x="12862" y="5301"/>
                    <a:pt x="13135" y="6173"/>
                  </a:cubicBezTo>
                  <a:lnTo>
                    <a:pt x="16023" y="4974"/>
                  </a:lnTo>
                  <a:cubicBezTo>
                    <a:pt x="15533" y="3612"/>
                    <a:pt x="14661" y="2413"/>
                    <a:pt x="13516" y="1541"/>
                  </a:cubicBezTo>
                  <a:cubicBezTo>
                    <a:pt x="12168" y="542"/>
                    <a:pt x="10546" y="1"/>
                    <a:pt x="8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0"/>
            <p:cNvSpPr/>
            <p:nvPr/>
          </p:nvSpPr>
          <p:spPr>
            <a:xfrm>
              <a:off x="709550" y="2611550"/>
              <a:ext cx="273900" cy="557650"/>
            </a:xfrm>
            <a:custGeom>
              <a:rect b="b" l="l" r="r" t="t"/>
              <a:pathLst>
                <a:path extrusionOk="0" h="22306" w="10956">
                  <a:moveTo>
                    <a:pt x="2943" y="1"/>
                  </a:moveTo>
                  <a:lnTo>
                    <a:pt x="2943" y="5124"/>
                  </a:lnTo>
                  <a:lnTo>
                    <a:pt x="0" y="5124"/>
                  </a:lnTo>
                  <a:lnTo>
                    <a:pt x="0" y="8067"/>
                  </a:lnTo>
                  <a:lnTo>
                    <a:pt x="2943" y="8067"/>
                  </a:lnTo>
                  <a:lnTo>
                    <a:pt x="2943" y="16896"/>
                  </a:lnTo>
                  <a:cubicBezTo>
                    <a:pt x="2834" y="18367"/>
                    <a:pt x="3380" y="19784"/>
                    <a:pt x="4361" y="20874"/>
                  </a:cubicBezTo>
                  <a:cubicBezTo>
                    <a:pt x="5358" y="21772"/>
                    <a:pt x="6676" y="22305"/>
                    <a:pt x="8021" y="22305"/>
                  </a:cubicBezTo>
                  <a:cubicBezTo>
                    <a:pt x="8145" y="22305"/>
                    <a:pt x="8269" y="22301"/>
                    <a:pt x="8394" y="22291"/>
                  </a:cubicBezTo>
                  <a:cubicBezTo>
                    <a:pt x="9266" y="22291"/>
                    <a:pt x="10138" y="22128"/>
                    <a:pt x="10955" y="21801"/>
                  </a:cubicBezTo>
                  <a:lnTo>
                    <a:pt x="9865" y="19076"/>
                  </a:lnTo>
                  <a:cubicBezTo>
                    <a:pt x="9375" y="19294"/>
                    <a:pt x="8884" y="19348"/>
                    <a:pt x="8394" y="19348"/>
                  </a:cubicBezTo>
                  <a:cubicBezTo>
                    <a:pt x="6868" y="19348"/>
                    <a:pt x="6105" y="18476"/>
                    <a:pt x="6105" y="16623"/>
                  </a:cubicBezTo>
                  <a:lnTo>
                    <a:pt x="6105" y="8067"/>
                  </a:lnTo>
                  <a:lnTo>
                    <a:pt x="10247" y="8067"/>
                  </a:lnTo>
                  <a:lnTo>
                    <a:pt x="10247" y="5124"/>
                  </a:lnTo>
                  <a:lnTo>
                    <a:pt x="6105" y="5124"/>
                  </a:lnTo>
                  <a:lnTo>
                    <a:pt x="61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0"/>
            <p:cNvSpPr/>
            <p:nvPr/>
          </p:nvSpPr>
          <p:spPr>
            <a:xfrm>
              <a:off x="1052900" y="2739625"/>
              <a:ext cx="376100" cy="436025"/>
            </a:xfrm>
            <a:custGeom>
              <a:rect b="b" l="l" r="r" t="t"/>
              <a:pathLst>
                <a:path extrusionOk="0" h="17441" w="15044">
                  <a:moveTo>
                    <a:pt x="110" y="1"/>
                  </a:moveTo>
                  <a:lnTo>
                    <a:pt x="110" y="10356"/>
                  </a:lnTo>
                  <a:cubicBezTo>
                    <a:pt x="1" y="12209"/>
                    <a:pt x="600" y="14007"/>
                    <a:pt x="1745" y="15479"/>
                  </a:cubicBezTo>
                  <a:cubicBezTo>
                    <a:pt x="2835" y="16787"/>
                    <a:pt x="4415" y="17441"/>
                    <a:pt x="6541" y="17441"/>
                  </a:cubicBezTo>
                  <a:cubicBezTo>
                    <a:pt x="7631" y="17441"/>
                    <a:pt x="8721" y="17114"/>
                    <a:pt x="9647" y="16569"/>
                  </a:cubicBezTo>
                  <a:cubicBezTo>
                    <a:pt x="10574" y="16078"/>
                    <a:pt x="11337" y="15424"/>
                    <a:pt x="11882" y="14552"/>
                  </a:cubicBezTo>
                  <a:lnTo>
                    <a:pt x="11991" y="14552"/>
                  </a:lnTo>
                  <a:lnTo>
                    <a:pt x="11991" y="16896"/>
                  </a:lnTo>
                  <a:lnTo>
                    <a:pt x="15043" y="16896"/>
                  </a:lnTo>
                  <a:lnTo>
                    <a:pt x="15043" y="1"/>
                  </a:lnTo>
                  <a:lnTo>
                    <a:pt x="11882" y="1"/>
                  </a:lnTo>
                  <a:lnTo>
                    <a:pt x="11882" y="9320"/>
                  </a:lnTo>
                  <a:cubicBezTo>
                    <a:pt x="11882" y="10628"/>
                    <a:pt x="11446" y="11936"/>
                    <a:pt x="10628" y="12972"/>
                  </a:cubicBezTo>
                  <a:cubicBezTo>
                    <a:pt x="9920" y="13953"/>
                    <a:pt x="8721" y="14552"/>
                    <a:pt x="7467" y="14552"/>
                  </a:cubicBezTo>
                  <a:cubicBezTo>
                    <a:pt x="4688" y="14552"/>
                    <a:pt x="3271" y="12972"/>
                    <a:pt x="3271" y="9811"/>
                  </a:cubicBezTo>
                  <a:lnTo>
                    <a:pt x="327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0"/>
            <p:cNvSpPr/>
            <p:nvPr/>
          </p:nvSpPr>
          <p:spPr>
            <a:xfrm>
              <a:off x="1512075" y="2546150"/>
              <a:ext cx="425150" cy="629500"/>
            </a:xfrm>
            <a:custGeom>
              <a:rect b="b" l="l" r="r" t="t"/>
              <a:pathLst>
                <a:path extrusionOk="0" h="25180" w="17006">
                  <a:moveTo>
                    <a:pt x="8612" y="10097"/>
                  </a:moveTo>
                  <a:cubicBezTo>
                    <a:pt x="10002" y="10097"/>
                    <a:pt x="11391" y="10655"/>
                    <a:pt x="12427" y="11773"/>
                  </a:cubicBezTo>
                  <a:cubicBezTo>
                    <a:pt x="13462" y="12972"/>
                    <a:pt x="14062" y="14552"/>
                    <a:pt x="13953" y="16187"/>
                  </a:cubicBezTo>
                  <a:cubicBezTo>
                    <a:pt x="14062" y="17822"/>
                    <a:pt x="13462" y="19403"/>
                    <a:pt x="12427" y="20656"/>
                  </a:cubicBezTo>
                  <a:cubicBezTo>
                    <a:pt x="11446" y="21692"/>
                    <a:pt x="10029" y="22291"/>
                    <a:pt x="8612" y="22291"/>
                  </a:cubicBezTo>
                  <a:cubicBezTo>
                    <a:pt x="7140" y="22291"/>
                    <a:pt x="5778" y="21692"/>
                    <a:pt x="4797" y="20602"/>
                  </a:cubicBezTo>
                  <a:cubicBezTo>
                    <a:pt x="3707" y="19403"/>
                    <a:pt x="3162" y="17822"/>
                    <a:pt x="3216" y="16187"/>
                  </a:cubicBezTo>
                  <a:cubicBezTo>
                    <a:pt x="3162" y="14552"/>
                    <a:pt x="3707" y="12972"/>
                    <a:pt x="4797" y="11773"/>
                  </a:cubicBezTo>
                  <a:cubicBezTo>
                    <a:pt x="5832" y="10655"/>
                    <a:pt x="7222" y="10097"/>
                    <a:pt x="8612" y="10097"/>
                  </a:cubicBezTo>
                  <a:close/>
                  <a:moveTo>
                    <a:pt x="13844" y="1"/>
                  </a:moveTo>
                  <a:lnTo>
                    <a:pt x="13844" y="7740"/>
                  </a:lnTo>
                  <a:lnTo>
                    <a:pt x="13953" y="10083"/>
                  </a:lnTo>
                  <a:lnTo>
                    <a:pt x="13844" y="10083"/>
                  </a:lnTo>
                  <a:cubicBezTo>
                    <a:pt x="13244" y="9211"/>
                    <a:pt x="12481" y="8503"/>
                    <a:pt x="11555" y="8012"/>
                  </a:cubicBezTo>
                  <a:cubicBezTo>
                    <a:pt x="10465" y="7467"/>
                    <a:pt x="9266" y="7195"/>
                    <a:pt x="8067" y="7195"/>
                  </a:cubicBezTo>
                  <a:cubicBezTo>
                    <a:pt x="5887" y="7195"/>
                    <a:pt x="3870" y="8121"/>
                    <a:pt x="2453" y="9811"/>
                  </a:cubicBezTo>
                  <a:cubicBezTo>
                    <a:pt x="818" y="11555"/>
                    <a:pt x="1" y="13844"/>
                    <a:pt x="55" y="16187"/>
                  </a:cubicBezTo>
                  <a:cubicBezTo>
                    <a:pt x="1" y="18531"/>
                    <a:pt x="818" y="20820"/>
                    <a:pt x="2453" y="22618"/>
                  </a:cubicBezTo>
                  <a:cubicBezTo>
                    <a:pt x="3870" y="24253"/>
                    <a:pt x="5887" y="25180"/>
                    <a:pt x="8067" y="25180"/>
                  </a:cubicBezTo>
                  <a:cubicBezTo>
                    <a:pt x="9266" y="25180"/>
                    <a:pt x="10465" y="24907"/>
                    <a:pt x="11555" y="24308"/>
                  </a:cubicBezTo>
                  <a:cubicBezTo>
                    <a:pt x="12481" y="23872"/>
                    <a:pt x="13244" y="23163"/>
                    <a:pt x="13844" y="22291"/>
                  </a:cubicBezTo>
                  <a:lnTo>
                    <a:pt x="13953" y="22291"/>
                  </a:lnTo>
                  <a:lnTo>
                    <a:pt x="13953" y="24635"/>
                  </a:lnTo>
                  <a:lnTo>
                    <a:pt x="17005" y="24635"/>
                  </a:lnTo>
                  <a:lnTo>
                    <a:pt x="1700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0"/>
            <p:cNvSpPr/>
            <p:nvPr/>
          </p:nvSpPr>
          <p:spPr>
            <a:xfrm>
              <a:off x="2006675" y="2739625"/>
              <a:ext cx="419675" cy="607700"/>
            </a:xfrm>
            <a:custGeom>
              <a:rect b="b" l="l" r="r" t="t"/>
              <a:pathLst>
                <a:path extrusionOk="0" h="24308" w="16787">
                  <a:moveTo>
                    <a:pt x="1" y="1"/>
                  </a:moveTo>
                  <a:lnTo>
                    <a:pt x="6922" y="15806"/>
                  </a:lnTo>
                  <a:lnTo>
                    <a:pt x="2998" y="24308"/>
                  </a:lnTo>
                  <a:lnTo>
                    <a:pt x="6268" y="24308"/>
                  </a:lnTo>
                  <a:lnTo>
                    <a:pt x="16787" y="1"/>
                  </a:lnTo>
                  <a:lnTo>
                    <a:pt x="13353" y="1"/>
                  </a:lnTo>
                  <a:lnTo>
                    <a:pt x="8448" y="12154"/>
                  </a:lnTo>
                  <a:lnTo>
                    <a:pt x="8394" y="12154"/>
                  </a:lnTo>
                  <a:lnTo>
                    <a:pt x="33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40"/>
          <p:cNvGrpSpPr/>
          <p:nvPr/>
        </p:nvGrpSpPr>
        <p:grpSpPr>
          <a:xfrm>
            <a:off x="7507312" y="550066"/>
            <a:ext cx="479498" cy="385684"/>
            <a:chOff x="6294751" y="783425"/>
            <a:chExt cx="5020925" cy="4038575"/>
          </a:xfrm>
        </p:grpSpPr>
        <p:sp>
          <p:nvSpPr>
            <p:cNvPr id="550" name="Google Shape;550;p40"/>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0"/>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0"/>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0"/>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2_Title + photo">
  <p:cSld name="CUSTOM_1">
    <p:spTree>
      <p:nvGrpSpPr>
        <p:cNvPr id="554" name="Shape 554"/>
        <p:cNvGrpSpPr/>
        <p:nvPr/>
      </p:nvGrpSpPr>
      <p:grpSpPr>
        <a:xfrm>
          <a:off x="0" y="0"/>
          <a:ext cx="0" cy="0"/>
          <a:chOff x="0" y="0"/>
          <a:chExt cx="0" cy="0"/>
        </a:xfrm>
      </p:grpSpPr>
      <p:sp>
        <p:nvSpPr>
          <p:cNvPr id="555" name="Google Shape;555;p41"/>
          <p:cNvSpPr txBox="1"/>
          <p:nvPr>
            <p:ph type="title"/>
          </p:nvPr>
        </p:nvSpPr>
        <p:spPr>
          <a:xfrm>
            <a:off x="761950" y="2219400"/>
            <a:ext cx="3174900" cy="1762200"/>
          </a:xfrm>
          <a:prstGeom prst="rect">
            <a:avLst/>
          </a:prstGeom>
        </p:spPr>
        <p:txBody>
          <a:bodyPr anchorCtr="0" anchor="t" bIns="0" lIns="0" spcFirstLastPara="1" rIns="228600" wrap="square" tIns="0">
            <a:noAutofit/>
          </a:bodyPr>
          <a:lstStyle>
            <a:lvl1pPr lvl="0" rtl="0">
              <a:spcBef>
                <a:spcPts val="0"/>
              </a:spcBef>
              <a:spcAft>
                <a:spcPts val="0"/>
              </a:spcAft>
              <a:buNone/>
              <a:defRPr sz="3600"/>
            </a:lvl1pPr>
            <a:lvl2pPr lvl="1" rtl="0">
              <a:spcBef>
                <a:spcPts val="0"/>
              </a:spcBef>
              <a:spcAft>
                <a:spcPts val="0"/>
              </a:spcAft>
              <a:buNone/>
              <a:defRPr sz="3600"/>
            </a:lvl2pPr>
            <a:lvl3pPr lvl="2" rtl="0">
              <a:spcBef>
                <a:spcPts val="0"/>
              </a:spcBef>
              <a:spcAft>
                <a:spcPts val="0"/>
              </a:spcAft>
              <a:buNone/>
              <a:defRPr sz="3600"/>
            </a:lvl3pPr>
            <a:lvl4pPr lvl="3" rtl="0">
              <a:spcBef>
                <a:spcPts val="0"/>
              </a:spcBef>
              <a:spcAft>
                <a:spcPts val="0"/>
              </a:spcAft>
              <a:buNone/>
              <a:defRPr sz="3600"/>
            </a:lvl4pPr>
            <a:lvl5pPr lvl="4" rtl="0">
              <a:spcBef>
                <a:spcPts val="0"/>
              </a:spcBef>
              <a:spcAft>
                <a:spcPts val="0"/>
              </a:spcAft>
              <a:buNone/>
              <a:defRPr sz="3600"/>
            </a:lvl5pPr>
            <a:lvl6pPr lvl="5" rtl="0">
              <a:spcBef>
                <a:spcPts val="0"/>
              </a:spcBef>
              <a:spcAft>
                <a:spcPts val="0"/>
              </a:spcAft>
              <a:buNone/>
              <a:defRPr sz="3600"/>
            </a:lvl6pPr>
            <a:lvl7pPr lvl="6" rtl="0">
              <a:spcBef>
                <a:spcPts val="0"/>
              </a:spcBef>
              <a:spcAft>
                <a:spcPts val="0"/>
              </a:spcAft>
              <a:buNone/>
              <a:defRPr sz="3600"/>
            </a:lvl7pPr>
            <a:lvl8pPr lvl="7" rtl="0">
              <a:spcBef>
                <a:spcPts val="0"/>
              </a:spcBef>
              <a:spcAft>
                <a:spcPts val="0"/>
              </a:spcAft>
              <a:buNone/>
              <a:defRPr sz="3600"/>
            </a:lvl8pPr>
            <a:lvl9pPr lvl="8" rtl="0">
              <a:spcBef>
                <a:spcPts val="0"/>
              </a:spcBef>
              <a:spcAft>
                <a:spcPts val="0"/>
              </a:spcAft>
              <a:buNone/>
              <a:defRPr sz="36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_Break">
  <p:cSld name="CUSTOM_2">
    <p:spTree>
      <p:nvGrpSpPr>
        <p:cNvPr id="556" name="Shape 556"/>
        <p:cNvGrpSpPr/>
        <p:nvPr/>
      </p:nvGrpSpPr>
      <p:grpSpPr>
        <a:xfrm>
          <a:off x="0" y="0"/>
          <a:ext cx="0" cy="0"/>
          <a:chOff x="0" y="0"/>
          <a:chExt cx="0" cy="0"/>
        </a:xfrm>
      </p:grpSpPr>
      <p:sp>
        <p:nvSpPr>
          <p:cNvPr id="557" name="Google Shape;557;p42"/>
          <p:cNvSpPr txBox="1"/>
          <p:nvPr>
            <p:ph type="title"/>
          </p:nvPr>
        </p:nvSpPr>
        <p:spPr>
          <a:xfrm>
            <a:off x="761950" y="809375"/>
            <a:ext cx="5080200" cy="1762500"/>
          </a:xfrm>
          <a:prstGeom prst="rect">
            <a:avLst/>
          </a:prstGeom>
        </p:spPr>
        <p:txBody>
          <a:bodyPr anchorCtr="0" anchor="b" bIns="0" lIns="0" spcFirstLastPara="1" rIns="228600" wrap="square" tIns="0">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grpSp>
        <p:nvGrpSpPr>
          <p:cNvPr id="558" name="Google Shape;558;p42"/>
          <p:cNvGrpSpPr/>
          <p:nvPr/>
        </p:nvGrpSpPr>
        <p:grpSpPr>
          <a:xfrm>
            <a:off x="614120" y="4568626"/>
            <a:ext cx="1565658" cy="245350"/>
            <a:chOff x="614120" y="4568626"/>
            <a:chExt cx="1565658" cy="245350"/>
          </a:xfrm>
        </p:grpSpPr>
        <p:grpSp>
          <p:nvGrpSpPr>
            <p:cNvPr id="559" name="Google Shape;559;p42"/>
            <p:cNvGrpSpPr/>
            <p:nvPr/>
          </p:nvGrpSpPr>
          <p:grpSpPr>
            <a:xfrm>
              <a:off x="614120" y="4568626"/>
              <a:ext cx="290167" cy="233377"/>
              <a:chOff x="614120" y="4568626"/>
              <a:chExt cx="290167" cy="233377"/>
            </a:xfrm>
          </p:grpSpPr>
          <p:sp>
            <p:nvSpPr>
              <p:cNvPr id="560" name="Google Shape;560;p42"/>
              <p:cNvSpPr/>
              <p:nvPr/>
            </p:nvSpPr>
            <p:spPr>
              <a:xfrm>
                <a:off x="649563" y="4568626"/>
                <a:ext cx="184863" cy="838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2"/>
              <p:cNvSpPr/>
              <p:nvPr/>
            </p:nvSpPr>
            <p:spPr>
              <a:xfrm>
                <a:off x="752817" y="4597368"/>
                <a:ext cx="151470" cy="204556"/>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2"/>
              <p:cNvSpPr/>
              <p:nvPr/>
            </p:nvSpPr>
            <p:spPr>
              <a:xfrm>
                <a:off x="646726" y="4748673"/>
                <a:ext cx="112561" cy="53330"/>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2"/>
              <p:cNvSpPr/>
              <p:nvPr/>
            </p:nvSpPr>
            <p:spPr>
              <a:xfrm>
                <a:off x="614120" y="4638010"/>
                <a:ext cx="147290" cy="147376"/>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42"/>
            <p:cNvGrpSpPr/>
            <p:nvPr/>
          </p:nvGrpSpPr>
          <p:grpSpPr>
            <a:xfrm>
              <a:off x="989660" y="4603434"/>
              <a:ext cx="1190118" cy="210542"/>
              <a:chOff x="989660" y="4603434"/>
              <a:chExt cx="1190118" cy="210542"/>
            </a:xfrm>
          </p:grpSpPr>
          <p:sp>
            <p:nvSpPr>
              <p:cNvPr id="565" name="Google Shape;565;p42"/>
              <p:cNvSpPr/>
              <p:nvPr/>
            </p:nvSpPr>
            <p:spPr>
              <a:xfrm>
                <a:off x="989660" y="4603434"/>
                <a:ext cx="646021" cy="210542"/>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 name="Google Shape;566;p42"/>
              <p:cNvGrpSpPr/>
              <p:nvPr/>
            </p:nvGrpSpPr>
            <p:grpSpPr>
              <a:xfrm>
                <a:off x="1682774" y="4617610"/>
                <a:ext cx="497005" cy="149188"/>
                <a:chOff x="1682774" y="4617610"/>
                <a:chExt cx="497005" cy="149188"/>
              </a:xfrm>
            </p:grpSpPr>
            <p:sp>
              <p:nvSpPr>
                <p:cNvPr id="567" name="Google Shape;567;p42"/>
                <p:cNvSpPr/>
                <p:nvPr/>
              </p:nvSpPr>
              <p:spPr>
                <a:xfrm>
                  <a:off x="1682774" y="4617610"/>
                  <a:ext cx="130752" cy="149188"/>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2"/>
                <p:cNvSpPr/>
                <p:nvPr/>
              </p:nvSpPr>
              <p:spPr>
                <a:xfrm>
                  <a:off x="1829746" y="4620765"/>
                  <a:ext cx="18363" cy="142798"/>
                </a:xfrm>
                <a:custGeom>
                  <a:rect b="b" l="l" r="r" t="t"/>
                  <a:pathLst>
                    <a:path extrusionOk="0" h="21587" w="2776">
                      <a:moveTo>
                        <a:pt x="1" y="0"/>
                      </a:moveTo>
                      <a:lnTo>
                        <a:pt x="1" y="21587"/>
                      </a:lnTo>
                      <a:lnTo>
                        <a:pt x="2775" y="21587"/>
                      </a:lnTo>
                      <a:lnTo>
                        <a:pt x="27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2"/>
                <p:cNvSpPr/>
                <p:nvPr/>
              </p:nvSpPr>
              <p:spPr>
                <a:xfrm>
                  <a:off x="1863853" y="4662664"/>
                  <a:ext cx="100588" cy="104054"/>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2"/>
                <p:cNvSpPr/>
                <p:nvPr/>
              </p:nvSpPr>
              <p:spPr>
                <a:xfrm>
                  <a:off x="1979238" y="4665893"/>
                  <a:ext cx="86650" cy="100826"/>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2"/>
                <p:cNvSpPr/>
                <p:nvPr/>
              </p:nvSpPr>
              <p:spPr>
                <a:xfrm>
                  <a:off x="2081552" y="4620765"/>
                  <a:ext cx="98226" cy="146033"/>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5_Content">
  <p:cSld name="CUSTOM_2_3">
    <p:spTree>
      <p:nvGrpSpPr>
        <p:cNvPr id="572" name="Shape 572"/>
        <p:cNvGrpSpPr/>
        <p:nvPr/>
      </p:nvGrpSpPr>
      <p:grpSpPr>
        <a:xfrm>
          <a:off x="0" y="0"/>
          <a:ext cx="0" cy="0"/>
          <a:chOff x="0" y="0"/>
          <a:chExt cx="0" cy="0"/>
        </a:xfrm>
      </p:grpSpPr>
      <p:sp>
        <p:nvSpPr>
          <p:cNvPr id="573" name="Google Shape;573;p43"/>
          <p:cNvSpPr txBox="1"/>
          <p:nvPr>
            <p:ph type="title"/>
          </p:nvPr>
        </p:nvSpPr>
        <p:spPr>
          <a:xfrm>
            <a:off x="761950" y="809575"/>
            <a:ext cx="5080200" cy="352200"/>
          </a:xfrm>
          <a:prstGeom prst="rect">
            <a:avLst/>
          </a:prstGeom>
        </p:spPr>
        <p:txBody>
          <a:bodyPr anchorCtr="0" anchor="t" bIns="0" lIns="0" spcFirstLastPara="1" rIns="228600" wrap="square" tIns="0">
            <a:noAutofit/>
          </a:bodyPr>
          <a:lstStyle>
            <a:lvl1pPr lvl="0" rtl="0">
              <a:spcBef>
                <a:spcPts val="0"/>
              </a:spcBef>
              <a:spcAft>
                <a:spcPts val="0"/>
              </a:spcAft>
              <a:buNone/>
              <a:defRPr b="0">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574" name="Google Shape;574;p43"/>
          <p:cNvGrpSpPr/>
          <p:nvPr/>
        </p:nvGrpSpPr>
        <p:grpSpPr>
          <a:xfrm>
            <a:off x="502528" y="4542252"/>
            <a:ext cx="1539938" cy="287844"/>
            <a:chOff x="238125" y="2182350"/>
            <a:chExt cx="7149200" cy="1336325"/>
          </a:xfrm>
        </p:grpSpPr>
        <p:sp>
          <p:nvSpPr>
            <p:cNvPr id="575" name="Google Shape;575;p43"/>
            <p:cNvSpPr/>
            <p:nvPr/>
          </p:nvSpPr>
          <p:spPr>
            <a:xfrm>
              <a:off x="3329700" y="2212350"/>
              <a:ext cx="437400" cy="832500"/>
            </a:xfrm>
            <a:custGeom>
              <a:rect b="b" l="l" r="r" t="t"/>
              <a:pathLst>
                <a:path extrusionOk="0" h="33300" w="17496">
                  <a:moveTo>
                    <a:pt x="8775" y="0"/>
                  </a:moveTo>
                  <a:cubicBezTo>
                    <a:pt x="3924" y="0"/>
                    <a:pt x="0" y="3924"/>
                    <a:pt x="0" y="8775"/>
                  </a:cubicBezTo>
                  <a:lnTo>
                    <a:pt x="0" y="33300"/>
                  </a:lnTo>
                  <a:lnTo>
                    <a:pt x="17495" y="33300"/>
                  </a:lnTo>
                  <a:lnTo>
                    <a:pt x="17495" y="8775"/>
                  </a:lnTo>
                  <a:cubicBezTo>
                    <a:pt x="17495" y="3924"/>
                    <a:pt x="13571" y="0"/>
                    <a:pt x="8775"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3"/>
            <p:cNvSpPr/>
            <p:nvPr/>
          </p:nvSpPr>
          <p:spPr>
            <a:xfrm>
              <a:off x="2919575" y="3042100"/>
              <a:ext cx="847525" cy="422400"/>
            </a:xfrm>
            <a:custGeom>
              <a:rect b="b" l="l" r="r" t="t"/>
              <a:pathLst>
                <a:path extrusionOk="0" h="16896" w="33901">
                  <a:moveTo>
                    <a:pt x="0" y="1"/>
                  </a:moveTo>
                  <a:cubicBezTo>
                    <a:pt x="0" y="9320"/>
                    <a:pt x="7631" y="16896"/>
                    <a:pt x="16950" y="16896"/>
                  </a:cubicBezTo>
                  <a:cubicBezTo>
                    <a:pt x="26325" y="16896"/>
                    <a:pt x="33900" y="9320"/>
                    <a:pt x="33900"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3"/>
            <p:cNvSpPr/>
            <p:nvPr/>
          </p:nvSpPr>
          <p:spPr>
            <a:xfrm>
              <a:off x="4325700" y="2182350"/>
              <a:ext cx="1169075" cy="1088675"/>
            </a:xfrm>
            <a:custGeom>
              <a:rect b="b" l="l" r="r" t="t"/>
              <a:pathLst>
                <a:path extrusionOk="0" h="43547" w="46763">
                  <a:moveTo>
                    <a:pt x="23264" y="1"/>
                  </a:moveTo>
                  <a:cubicBezTo>
                    <a:pt x="21554" y="1"/>
                    <a:pt x="19845" y="914"/>
                    <a:pt x="19022" y="2726"/>
                  </a:cubicBezTo>
                  <a:lnTo>
                    <a:pt x="1" y="43547"/>
                  </a:lnTo>
                  <a:lnTo>
                    <a:pt x="46763" y="43547"/>
                  </a:lnTo>
                  <a:lnTo>
                    <a:pt x="27469" y="2672"/>
                  </a:lnTo>
                  <a:cubicBezTo>
                    <a:pt x="26631" y="887"/>
                    <a:pt x="24947" y="1"/>
                    <a:pt x="23264"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3"/>
            <p:cNvSpPr/>
            <p:nvPr/>
          </p:nvSpPr>
          <p:spPr>
            <a:xfrm>
              <a:off x="4748100" y="2761425"/>
              <a:ext cx="671750" cy="630875"/>
            </a:xfrm>
            <a:custGeom>
              <a:rect b="b" l="l" r="r" t="t"/>
              <a:pathLst>
                <a:path extrusionOk="0" h="25235" w="26870">
                  <a:moveTo>
                    <a:pt x="0" y="1"/>
                  </a:moveTo>
                  <a:lnTo>
                    <a:pt x="0" y="25234"/>
                  </a:lnTo>
                  <a:lnTo>
                    <a:pt x="26869"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3"/>
            <p:cNvSpPr/>
            <p:nvPr/>
          </p:nvSpPr>
          <p:spPr>
            <a:xfrm>
              <a:off x="6588875" y="2193275"/>
              <a:ext cx="628150" cy="1068225"/>
            </a:xfrm>
            <a:custGeom>
              <a:rect b="b" l="l" r="r" t="t"/>
              <a:pathLst>
                <a:path extrusionOk="0" h="42729" w="25126">
                  <a:moveTo>
                    <a:pt x="12590" y="0"/>
                  </a:moveTo>
                  <a:cubicBezTo>
                    <a:pt x="5614" y="0"/>
                    <a:pt x="0" y="5614"/>
                    <a:pt x="0" y="12535"/>
                  </a:cubicBezTo>
                  <a:lnTo>
                    <a:pt x="0" y="42728"/>
                  </a:lnTo>
                  <a:lnTo>
                    <a:pt x="25125" y="42728"/>
                  </a:lnTo>
                  <a:lnTo>
                    <a:pt x="25125" y="12535"/>
                  </a:lnTo>
                  <a:cubicBezTo>
                    <a:pt x="25125" y="5614"/>
                    <a:pt x="19512" y="0"/>
                    <a:pt x="12590"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3"/>
            <p:cNvSpPr/>
            <p:nvPr/>
          </p:nvSpPr>
          <p:spPr>
            <a:xfrm>
              <a:off x="5964825" y="2193275"/>
              <a:ext cx="628150" cy="1068225"/>
            </a:xfrm>
            <a:custGeom>
              <a:rect b="b" l="l" r="r" t="t"/>
              <a:pathLst>
                <a:path extrusionOk="0" h="42729" w="25126">
                  <a:moveTo>
                    <a:pt x="12591" y="0"/>
                  </a:moveTo>
                  <a:cubicBezTo>
                    <a:pt x="5614" y="0"/>
                    <a:pt x="1" y="5614"/>
                    <a:pt x="1" y="12535"/>
                  </a:cubicBezTo>
                  <a:lnTo>
                    <a:pt x="1" y="42728"/>
                  </a:lnTo>
                  <a:lnTo>
                    <a:pt x="25126" y="42728"/>
                  </a:lnTo>
                  <a:lnTo>
                    <a:pt x="25126" y="12535"/>
                  </a:lnTo>
                  <a:cubicBezTo>
                    <a:pt x="25126" y="5614"/>
                    <a:pt x="19512" y="0"/>
                    <a:pt x="12591"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3"/>
            <p:cNvSpPr/>
            <p:nvPr/>
          </p:nvSpPr>
          <p:spPr>
            <a:xfrm>
              <a:off x="6676075" y="2870775"/>
              <a:ext cx="711250" cy="647900"/>
            </a:xfrm>
            <a:custGeom>
              <a:rect b="b" l="l" r="r" t="t"/>
              <a:pathLst>
                <a:path extrusionOk="0" h="25916" w="28450">
                  <a:moveTo>
                    <a:pt x="14225" y="0"/>
                  </a:moveTo>
                  <a:cubicBezTo>
                    <a:pt x="10914" y="0"/>
                    <a:pt x="7603" y="1268"/>
                    <a:pt x="5069" y="3802"/>
                  </a:cubicBezTo>
                  <a:cubicBezTo>
                    <a:pt x="0" y="8870"/>
                    <a:pt x="0" y="17045"/>
                    <a:pt x="5069" y="22114"/>
                  </a:cubicBezTo>
                  <a:cubicBezTo>
                    <a:pt x="7603" y="24648"/>
                    <a:pt x="10914" y="25915"/>
                    <a:pt x="14225" y="25915"/>
                  </a:cubicBezTo>
                  <a:cubicBezTo>
                    <a:pt x="17536" y="25915"/>
                    <a:pt x="20847" y="24648"/>
                    <a:pt x="23381" y="22114"/>
                  </a:cubicBezTo>
                  <a:cubicBezTo>
                    <a:pt x="28450" y="17045"/>
                    <a:pt x="28450" y="8870"/>
                    <a:pt x="23381" y="3802"/>
                  </a:cubicBezTo>
                  <a:cubicBezTo>
                    <a:pt x="20847" y="1268"/>
                    <a:pt x="17536" y="0"/>
                    <a:pt x="14225"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3"/>
            <p:cNvSpPr/>
            <p:nvPr/>
          </p:nvSpPr>
          <p:spPr>
            <a:xfrm>
              <a:off x="238125" y="2532175"/>
              <a:ext cx="421025" cy="643475"/>
            </a:xfrm>
            <a:custGeom>
              <a:rect b="b" l="l" r="r" t="t"/>
              <a:pathLst>
                <a:path extrusionOk="0" h="25739" w="16841">
                  <a:moveTo>
                    <a:pt x="8858" y="1"/>
                  </a:moveTo>
                  <a:cubicBezTo>
                    <a:pt x="8704" y="1"/>
                    <a:pt x="8549" y="5"/>
                    <a:pt x="8393" y="15"/>
                  </a:cubicBezTo>
                  <a:cubicBezTo>
                    <a:pt x="8258" y="7"/>
                    <a:pt x="8123" y="4"/>
                    <a:pt x="7988" y="4"/>
                  </a:cubicBezTo>
                  <a:cubicBezTo>
                    <a:pt x="6115" y="4"/>
                    <a:pt x="4316" y="706"/>
                    <a:pt x="2943" y="1977"/>
                  </a:cubicBezTo>
                  <a:cubicBezTo>
                    <a:pt x="1635" y="3121"/>
                    <a:pt x="872" y="4811"/>
                    <a:pt x="872" y="6555"/>
                  </a:cubicBezTo>
                  <a:cubicBezTo>
                    <a:pt x="818" y="8135"/>
                    <a:pt x="1417" y="9661"/>
                    <a:pt x="2562" y="10751"/>
                  </a:cubicBezTo>
                  <a:cubicBezTo>
                    <a:pt x="3979" y="12005"/>
                    <a:pt x="5668" y="12931"/>
                    <a:pt x="7521" y="13422"/>
                  </a:cubicBezTo>
                  <a:cubicBezTo>
                    <a:pt x="9156" y="13858"/>
                    <a:pt x="10737" y="14566"/>
                    <a:pt x="12154" y="15547"/>
                  </a:cubicBezTo>
                  <a:cubicBezTo>
                    <a:pt x="13135" y="16256"/>
                    <a:pt x="13680" y="17455"/>
                    <a:pt x="13625" y="18708"/>
                  </a:cubicBezTo>
                  <a:cubicBezTo>
                    <a:pt x="13625" y="19853"/>
                    <a:pt x="13080" y="20943"/>
                    <a:pt x="12099" y="21597"/>
                  </a:cubicBezTo>
                  <a:cubicBezTo>
                    <a:pt x="11180" y="22261"/>
                    <a:pt x="10022" y="22637"/>
                    <a:pt x="8848" y="22637"/>
                  </a:cubicBezTo>
                  <a:cubicBezTo>
                    <a:pt x="8769" y="22637"/>
                    <a:pt x="8690" y="22636"/>
                    <a:pt x="8611" y="22632"/>
                  </a:cubicBezTo>
                  <a:cubicBezTo>
                    <a:pt x="8543" y="22635"/>
                    <a:pt x="8475" y="22636"/>
                    <a:pt x="8407" y="22636"/>
                  </a:cubicBezTo>
                  <a:cubicBezTo>
                    <a:pt x="7123" y="22636"/>
                    <a:pt x="5946" y="22150"/>
                    <a:pt x="5014" y="21270"/>
                  </a:cubicBezTo>
                  <a:cubicBezTo>
                    <a:pt x="3979" y="20398"/>
                    <a:pt x="3216" y="19199"/>
                    <a:pt x="2889" y="17891"/>
                  </a:cubicBezTo>
                  <a:lnTo>
                    <a:pt x="0" y="19035"/>
                  </a:lnTo>
                  <a:cubicBezTo>
                    <a:pt x="436" y="21052"/>
                    <a:pt x="1635" y="22796"/>
                    <a:pt x="3325" y="23995"/>
                  </a:cubicBezTo>
                  <a:cubicBezTo>
                    <a:pt x="4905" y="25085"/>
                    <a:pt x="6704" y="25684"/>
                    <a:pt x="8611" y="25739"/>
                  </a:cubicBezTo>
                  <a:cubicBezTo>
                    <a:pt x="9592" y="25739"/>
                    <a:pt x="10573" y="25575"/>
                    <a:pt x="11500" y="25303"/>
                  </a:cubicBezTo>
                  <a:cubicBezTo>
                    <a:pt x="12426" y="25030"/>
                    <a:pt x="13353" y="24594"/>
                    <a:pt x="14116" y="24049"/>
                  </a:cubicBezTo>
                  <a:cubicBezTo>
                    <a:pt x="14988" y="23450"/>
                    <a:pt x="15642" y="22687"/>
                    <a:pt x="16078" y="21815"/>
                  </a:cubicBezTo>
                  <a:cubicBezTo>
                    <a:pt x="16623" y="20834"/>
                    <a:pt x="16841" y="19744"/>
                    <a:pt x="16841" y="18599"/>
                  </a:cubicBezTo>
                  <a:cubicBezTo>
                    <a:pt x="16841" y="17509"/>
                    <a:pt x="16623" y="16474"/>
                    <a:pt x="16187" y="15438"/>
                  </a:cubicBezTo>
                  <a:cubicBezTo>
                    <a:pt x="15751" y="14566"/>
                    <a:pt x="15097" y="13749"/>
                    <a:pt x="14334" y="13204"/>
                  </a:cubicBezTo>
                  <a:cubicBezTo>
                    <a:pt x="13516" y="12604"/>
                    <a:pt x="12699" y="12114"/>
                    <a:pt x="11827" y="11732"/>
                  </a:cubicBezTo>
                  <a:cubicBezTo>
                    <a:pt x="10846" y="11296"/>
                    <a:pt x="9810" y="10915"/>
                    <a:pt x="8775" y="10588"/>
                  </a:cubicBezTo>
                  <a:cubicBezTo>
                    <a:pt x="7521" y="10206"/>
                    <a:pt x="6322" y="9661"/>
                    <a:pt x="5287" y="8898"/>
                  </a:cubicBezTo>
                  <a:cubicBezTo>
                    <a:pt x="4524" y="8353"/>
                    <a:pt x="4088" y="7481"/>
                    <a:pt x="4088" y="6555"/>
                  </a:cubicBezTo>
                  <a:cubicBezTo>
                    <a:pt x="4088" y="5574"/>
                    <a:pt x="4578" y="4647"/>
                    <a:pt x="5396" y="4048"/>
                  </a:cubicBezTo>
                  <a:cubicBezTo>
                    <a:pt x="6205" y="3390"/>
                    <a:pt x="7203" y="3061"/>
                    <a:pt x="8258" y="3061"/>
                  </a:cubicBezTo>
                  <a:cubicBezTo>
                    <a:pt x="8339" y="3061"/>
                    <a:pt x="8420" y="3063"/>
                    <a:pt x="8502" y="3067"/>
                  </a:cubicBezTo>
                  <a:cubicBezTo>
                    <a:pt x="8626" y="3054"/>
                    <a:pt x="8751" y="3048"/>
                    <a:pt x="8877" y="3048"/>
                  </a:cubicBezTo>
                  <a:cubicBezTo>
                    <a:pt x="9850" y="3048"/>
                    <a:pt x="10836" y="3414"/>
                    <a:pt x="11609" y="3993"/>
                  </a:cubicBezTo>
                  <a:cubicBezTo>
                    <a:pt x="12372" y="4538"/>
                    <a:pt x="12862" y="5301"/>
                    <a:pt x="13135" y="6173"/>
                  </a:cubicBezTo>
                  <a:lnTo>
                    <a:pt x="16023" y="4974"/>
                  </a:lnTo>
                  <a:cubicBezTo>
                    <a:pt x="15533" y="3612"/>
                    <a:pt x="14661" y="2413"/>
                    <a:pt x="13516" y="1541"/>
                  </a:cubicBezTo>
                  <a:cubicBezTo>
                    <a:pt x="12168" y="542"/>
                    <a:pt x="10546" y="1"/>
                    <a:pt x="8858"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3"/>
            <p:cNvSpPr/>
            <p:nvPr/>
          </p:nvSpPr>
          <p:spPr>
            <a:xfrm>
              <a:off x="709550" y="2611550"/>
              <a:ext cx="273900" cy="557650"/>
            </a:xfrm>
            <a:custGeom>
              <a:rect b="b" l="l" r="r" t="t"/>
              <a:pathLst>
                <a:path extrusionOk="0" h="22306" w="10956">
                  <a:moveTo>
                    <a:pt x="2943" y="1"/>
                  </a:moveTo>
                  <a:lnTo>
                    <a:pt x="2943" y="5124"/>
                  </a:lnTo>
                  <a:lnTo>
                    <a:pt x="0" y="5124"/>
                  </a:lnTo>
                  <a:lnTo>
                    <a:pt x="0" y="8067"/>
                  </a:lnTo>
                  <a:lnTo>
                    <a:pt x="2943" y="8067"/>
                  </a:lnTo>
                  <a:lnTo>
                    <a:pt x="2943" y="16896"/>
                  </a:lnTo>
                  <a:cubicBezTo>
                    <a:pt x="2834" y="18367"/>
                    <a:pt x="3380" y="19784"/>
                    <a:pt x="4361" y="20874"/>
                  </a:cubicBezTo>
                  <a:cubicBezTo>
                    <a:pt x="5358" y="21772"/>
                    <a:pt x="6676" y="22305"/>
                    <a:pt x="8021" y="22305"/>
                  </a:cubicBezTo>
                  <a:cubicBezTo>
                    <a:pt x="8145" y="22305"/>
                    <a:pt x="8269" y="22301"/>
                    <a:pt x="8394" y="22291"/>
                  </a:cubicBezTo>
                  <a:cubicBezTo>
                    <a:pt x="9266" y="22291"/>
                    <a:pt x="10138" y="22128"/>
                    <a:pt x="10955" y="21801"/>
                  </a:cubicBezTo>
                  <a:lnTo>
                    <a:pt x="9865" y="19076"/>
                  </a:lnTo>
                  <a:cubicBezTo>
                    <a:pt x="9375" y="19294"/>
                    <a:pt x="8884" y="19348"/>
                    <a:pt x="8394" y="19348"/>
                  </a:cubicBezTo>
                  <a:cubicBezTo>
                    <a:pt x="6868" y="19348"/>
                    <a:pt x="6105" y="18476"/>
                    <a:pt x="6105" y="16623"/>
                  </a:cubicBezTo>
                  <a:lnTo>
                    <a:pt x="6105" y="8067"/>
                  </a:lnTo>
                  <a:lnTo>
                    <a:pt x="10247" y="8067"/>
                  </a:lnTo>
                  <a:lnTo>
                    <a:pt x="10247" y="5124"/>
                  </a:lnTo>
                  <a:lnTo>
                    <a:pt x="6105" y="5124"/>
                  </a:lnTo>
                  <a:lnTo>
                    <a:pt x="61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3"/>
            <p:cNvSpPr/>
            <p:nvPr/>
          </p:nvSpPr>
          <p:spPr>
            <a:xfrm>
              <a:off x="1052900" y="2739625"/>
              <a:ext cx="376100" cy="436025"/>
            </a:xfrm>
            <a:custGeom>
              <a:rect b="b" l="l" r="r" t="t"/>
              <a:pathLst>
                <a:path extrusionOk="0" h="17441" w="15044">
                  <a:moveTo>
                    <a:pt x="110" y="1"/>
                  </a:moveTo>
                  <a:lnTo>
                    <a:pt x="110" y="10356"/>
                  </a:lnTo>
                  <a:cubicBezTo>
                    <a:pt x="1" y="12209"/>
                    <a:pt x="600" y="14007"/>
                    <a:pt x="1745" y="15479"/>
                  </a:cubicBezTo>
                  <a:cubicBezTo>
                    <a:pt x="2835" y="16787"/>
                    <a:pt x="4415" y="17441"/>
                    <a:pt x="6541" y="17441"/>
                  </a:cubicBezTo>
                  <a:cubicBezTo>
                    <a:pt x="7631" y="17441"/>
                    <a:pt x="8721" y="17114"/>
                    <a:pt x="9647" y="16569"/>
                  </a:cubicBezTo>
                  <a:cubicBezTo>
                    <a:pt x="10574" y="16078"/>
                    <a:pt x="11337" y="15424"/>
                    <a:pt x="11882" y="14552"/>
                  </a:cubicBezTo>
                  <a:lnTo>
                    <a:pt x="11991" y="14552"/>
                  </a:lnTo>
                  <a:lnTo>
                    <a:pt x="11991" y="16896"/>
                  </a:lnTo>
                  <a:lnTo>
                    <a:pt x="15043" y="16896"/>
                  </a:lnTo>
                  <a:lnTo>
                    <a:pt x="15043" y="1"/>
                  </a:lnTo>
                  <a:lnTo>
                    <a:pt x="11882" y="1"/>
                  </a:lnTo>
                  <a:lnTo>
                    <a:pt x="11882" y="9320"/>
                  </a:lnTo>
                  <a:cubicBezTo>
                    <a:pt x="11882" y="10628"/>
                    <a:pt x="11446" y="11936"/>
                    <a:pt x="10628" y="12972"/>
                  </a:cubicBezTo>
                  <a:cubicBezTo>
                    <a:pt x="9920" y="13953"/>
                    <a:pt x="8721" y="14552"/>
                    <a:pt x="7467" y="14552"/>
                  </a:cubicBezTo>
                  <a:cubicBezTo>
                    <a:pt x="4688" y="14552"/>
                    <a:pt x="3271" y="12972"/>
                    <a:pt x="3271" y="9811"/>
                  </a:cubicBezTo>
                  <a:lnTo>
                    <a:pt x="327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3"/>
            <p:cNvSpPr/>
            <p:nvPr/>
          </p:nvSpPr>
          <p:spPr>
            <a:xfrm>
              <a:off x="1512075" y="2546150"/>
              <a:ext cx="425150" cy="629500"/>
            </a:xfrm>
            <a:custGeom>
              <a:rect b="b" l="l" r="r" t="t"/>
              <a:pathLst>
                <a:path extrusionOk="0" h="25180" w="17006">
                  <a:moveTo>
                    <a:pt x="8612" y="10097"/>
                  </a:moveTo>
                  <a:cubicBezTo>
                    <a:pt x="10002" y="10097"/>
                    <a:pt x="11391" y="10655"/>
                    <a:pt x="12427" y="11773"/>
                  </a:cubicBezTo>
                  <a:cubicBezTo>
                    <a:pt x="13462" y="12972"/>
                    <a:pt x="14062" y="14552"/>
                    <a:pt x="13953" y="16187"/>
                  </a:cubicBezTo>
                  <a:cubicBezTo>
                    <a:pt x="14062" y="17822"/>
                    <a:pt x="13462" y="19403"/>
                    <a:pt x="12427" y="20656"/>
                  </a:cubicBezTo>
                  <a:cubicBezTo>
                    <a:pt x="11446" y="21692"/>
                    <a:pt x="10029" y="22291"/>
                    <a:pt x="8612" y="22291"/>
                  </a:cubicBezTo>
                  <a:cubicBezTo>
                    <a:pt x="7140" y="22291"/>
                    <a:pt x="5778" y="21692"/>
                    <a:pt x="4797" y="20602"/>
                  </a:cubicBezTo>
                  <a:cubicBezTo>
                    <a:pt x="3707" y="19403"/>
                    <a:pt x="3162" y="17822"/>
                    <a:pt x="3216" y="16187"/>
                  </a:cubicBezTo>
                  <a:cubicBezTo>
                    <a:pt x="3162" y="14552"/>
                    <a:pt x="3707" y="12972"/>
                    <a:pt x="4797" y="11773"/>
                  </a:cubicBezTo>
                  <a:cubicBezTo>
                    <a:pt x="5832" y="10655"/>
                    <a:pt x="7222" y="10097"/>
                    <a:pt x="8612" y="10097"/>
                  </a:cubicBezTo>
                  <a:close/>
                  <a:moveTo>
                    <a:pt x="13844" y="1"/>
                  </a:moveTo>
                  <a:lnTo>
                    <a:pt x="13844" y="7740"/>
                  </a:lnTo>
                  <a:lnTo>
                    <a:pt x="13953" y="10083"/>
                  </a:lnTo>
                  <a:lnTo>
                    <a:pt x="13844" y="10083"/>
                  </a:lnTo>
                  <a:cubicBezTo>
                    <a:pt x="13244" y="9211"/>
                    <a:pt x="12481" y="8503"/>
                    <a:pt x="11555" y="8012"/>
                  </a:cubicBezTo>
                  <a:cubicBezTo>
                    <a:pt x="10465" y="7467"/>
                    <a:pt x="9266" y="7195"/>
                    <a:pt x="8067" y="7195"/>
                  </a:cubicBezTo>
                  <a:cubicBezTo>
                    <a:pt x="5887" y="7195"/>
                    <a:pt x="3870" y="8121"/>
                    <a:pt x="2453" y="9811"/>
                  </a:cubicBezTo>
                  <a:cubicBezTo>
                    <a:pt x="818" y="11555"/>
                    <a:pt x="1" y="13844"/>
                    <a:pt x="55" y="16187"/>
                  </a:cubicBezTo>
                  <a:cubicBezTo>
                    <a:pt x="1" y="18531"/>
                    <a:pt x="818" y="20820"/>
                    <a:pt x="2453" y="22618"/>
                  </a:cubicBezTo>
                  <a:cubicBezTo>
                    <a:pt x="3870" y="24253"/>
                    <a:pt x="5887" y="25180"/>
                    <a:pt x="8067" y="25180"/>
                  </a:cubicBezTo>
                  <a:cubicBezTo>
                    <a:pt x="9266" y="25180"/>
                    <a:pt x="10465" y="24907"/>
                    <a:pt x="11555" y="24308"/>
                  </a:cubicBezTo>
                  <a:cubicBezTo>
                    <a:pt x="12481" y="23872"/>
                    <a:pt x="13244" y="23163"/>
                    <a:pt x="13844" y="22291"/>
                  </a:cubicBezTo>
                  <a:lnTo>
                    <a:pt x="13953" y="22291"/>
                  </a:lnTo>
                  <a:lnTo>
                    <a:pt x="13953" y="24635"/>
                  </a:lnTo>
                  <a:lnTo>
                    <a:pt x="17005" y="24635"/>
                  </a:lnTo>
                  <a:lnTo>
                    <a:pt x="170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3"/>
            <p:cNvSpPr/>
            <p:nvPr/>
          </p:nvSpPr>
          <p:spPr>
            <a:xfrm>
              <a:off x="2006675" y="2739625"/>
              <a:ext cx="419675" cy="607700"/>
            </a:xfrm>
            <a:custGeom>
              <a:rect b="b" l="l" r="r" t="t"/>
              <a:pathLst>
                <a:path extrusionOk="0" h="24308" w="16787">
                  <a:moveTo>
                    <a:pt x="1" y="1"/>
                  </a:moveTo>
                  <a:lnTo>
                    <a:pt x="6922" y="15806"/>
                  </a:lnTo>
                  <a:lnTo>
                    <a:pt x="2998" y="24308"/>
                  </a:lnTo>
                  <a:lnTo>
                    <a:pt x="6268" y="24308"/>
                  </a:lnTo>
                  <a:lnTo>
                    <a:pt x="16787" y="1"/>
                  </a:lnTo>
                  <a:lnTo>
                    <a:pt x="13353" y="1"/>
                  </a:lnTo>
                  <a:lnTo>
                    <a:pt x="8448" y="12154"/>
                  </a:lnTo>
                  <a:lnTo>
                    <a:pt x="8394" y="12154"/>
                  </a:lnTo>
                  <a:lnTo>
                    <a:pt x="3380"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43"/>
          <p:cNvGrpSpPr/>
          <p:nvPr/>
        </p:nvGrpSpPr>
        <p:grpSpPr>
          <a:xfrm>
            <a:off x="8169169" y="4514914"/>
            <a:ext cx="425774" cy="342471"/>
            <a:chOff x="6294751" y="783425"/>
            <a:chExt cx="5020925" cy="4038575"/>
          </a:xfrm>
        </p:grpSpPr>
        <p:sp>
          <p:nvSpPr>
            <p:cNvPr id="588" name="Google Shape;588;p43"/>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3"/>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3"/>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3"/>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 name="Google Shape;592;p43"/>
          <p:cNvSpPr txBox="1"/>
          <p:nvPr/>
        </p:nvSpPr>
        <p:spPr>
          <a:xfrm>
            <a:off x="761950" y="2219400"/>
            <a:ext cx="1740900" cy="132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000"/>
              </a:spcAft>
              <a:buNone/>
            </a:pPr>
            <a:r>
              <a:t/>
            </a:r>
            <a:endParaRPr sz="1000"/>
          </a:p>
        </p:txBody>
      </p:sp>
      <p:sp>
        <p:nvSpPr>
          <p:cNvPr id="593" name="Google Shape;593;p43"/>
          <p:cNvSpPr txBox="1"/>
          <p:nvPr/>
        </p:nvSpPr>
        <p:spPr>
          <a:xfrm>
            <a:off x="2707204" y="2219400"/>
            <a:ext cx="1740900" cy="132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000"/>
              </a:spcAft>
              <a:buNone/>
            </a:pPr>
            <a:r>
              <a:t/>
            </a:r>
            <a:endParaRPr sz="1000"/>
          </a:p>
        </p:txBody>
      </p:sp>
      <p:sp>
        <p:nvSpPr>
          <p:cNvPr id="594" name="Google Shape;594;p43"/>
          <p:cNvSpPr txBox="1"/>
          <p:nvPr/>
        </p:nvSpPr>
        <p:spPr>
          <a:xfrm>
            <a:off x="4674206" y="2219400"/>
            <a:ext cx="1740900" cy="132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000"/>
              </a:spcAft>
              <a:buNone/>
            </a:pPr>
            <a:r>
              <a:t/>
            </a:r>
            <a:endParaRPr sz="1000"/>
          </a:p>
        </p:txBody>
      </p:sp>
      <p:sp>
        <p:nvSpPr>
          <p:cNvPr id="595" name="Google Shape;595;p43"/>
          <p:cNvSpPr txBox="1"/>
          <p:nvPr/>
        </p:nvSpPr>
        <p:spPr>
          <a:xfrm>
            <a:off x="6641207" y="2219400"/>
            <a:ext cx="1740900" cy="132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000"/>
              </a:spcAft>
              <a:buNone/>
            </a:pPr>
            <a:r>
              <a:t/>
            </a:r>
            <a:endParaRPr sz="100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6_Two columns">
  <p:cSld name="CUSTOM_2_2">
    <p:spTree>
      <p:nvGrpSpPr>
        <p:cNvPr id="596" name="Shape 596"/>
        <p:cNvGrpSpPr/>
        <p:nvPr/>
      </p:nvGrpSpPr>
      <p:grpSpPr>
        <a:xfrm>
          <a:off x="0" y="0"/>
          <a:ext cx="0" cy="0"/>
          <a:chOff x="0" y="0"/>
          <a:chExt cx="0" cy="0"/>
        </a:xfrm>
      </p:grpSpPr>
      <p:sp>
        <p:nvSpPr>
          <p:cNvPr id="597" name="Google Shape;597;p44"/>
          <p:cNvSpPr txBox="1"/>
          <p:nvPr>
            <p:ph type="title"/>
          </p:nvPr>
        </p:nvSpPr>
        <p:spPr>
          <a:xfrm>
            <a:off x="761950" y="809575"/>
            <a:ext cx="5080200" cy="352200"/>
          </a:xfrm>
          <a:prstGeom prst="rect">
            <a:avLst/>
          </a:prstGeom>
        </p:spPr>
        <p:txBody>
          <a:bodyPr anchorCtr="0" anchor="t" bIns="0" lIns="0" spcFirstLastPara="1" rIns="228600" wrap="square" tIns="0">
            <a:noAutofit/>
          </a:bodyPr>
          <a:lstStyle>
            <a:lvl1pPr lvl="0" rtl="0">
              <a:spcBef>
                <a:spcPts val="0"/>
              </a:spcBef>
              <a:spcAft>
                <a:spcPts val="0"/>
              </a:spcAft>
              <a:buNone/>
              <a:defRPr b="0">
                <a:latin typeface="Google Sans Medium"/>
                <a:ea typeface="Google Sans Medium"/>
                <a:cs typeface="Google Sans Medium"/>
                <a:sym typeface="Google Sans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598" name="Google Shape;598;p44"/>
          <p:cNvSpPr txBox="1"/>
          <p:nvPr>
            <p:ph idx="1" type="body"/>
          </p:nvPr>
        </p:nvSpPr>
        <p:spPr>
          <a:xfrm>
            <a:off x="762025" y="1514225"/>
            <a:ext cx="3810000" cy="28197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599" name="Google Shape;599;p44"/>
          <p:cNvSpPr txBox="1"/>
          <p:nvPr>
            <p:ph idx="2" type="body"/>
          </p:nvPr>
        </p:nvSpPr>
        <p:spPr>
          <a:xfrm>
            <a:off x="4571950" y="1514225"/>
            <a:ext cx="3810000" cy="28197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grpSp>
        <p:nvGrpSpPr>
          <p:cNvPr id="600" name="Google Shape;600;p44"/>
          <p:cNvGrpSpPr/>
          <p:nvPr/>
        </p:nvGrpSpPr>
        <p:grpSpPr>
          <a:xfrm>
            <a:off x="502528" y="4542252"/>
            <a:ext cx="1539938" cy="287844"/>
            <a:chOff x="238125" y="2182350"/>
            <a:chExt cx="7149200" cy="1336325"/>
          </a:xfrm>
        </p:grpSpPr>
        <p:sp>
          <p:nvSpPr>
            <p:cNvPr id="601" name="Google Shape;601;p44"/>
            <p:cNvSpPr/>
            <p:nvPr/>
          </p:nvSpPr>
          <p:spPr>
            <a:xfrm>
              <a:off x="3329700" y="2212350"/>
              <a:ext cx="437400" cy="832500"/>
            </a:xfrm>
            <a:custGeom>
              <a:rect b="b" l="l" r="r" t="t"/>
              <a:pathLst>
                <a:path extrusionOk="0" h="33300" w="17496">
                  <a:moveTo>
                    <a:pt x="8775" y="0"/>
                  </a:moveTo>
                  <a:cubicBezTo>
                    <a:pt x="3924" y="0"/>
                    <a:pt x="0" y="3924"/>
                    <a:pt x="0" y="8775"/>
                  </a:cubicBezTo>
                  <a:lnTo>
                    <a:pt x="0" y="33300"/>
                  </a:lnTo>
                  <a:lnTo>
                    <a:pt x="17495" y="33300"/>
                  </a:lnTo>
                  <a:lnTo>
                    <a:pt x="17495" y="8775"/>
                  </a:lnTo>
                  <a:cubicBezTo>
                    <a:pt x="17495" y="3924"/>
                    <a:pt x="13571" y="0"/>
                    <a:pt x="8775"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4"/>
            <p:cNvSpPr/>
            <p:nvPr/>
          </p:nvSpPr>
          <p:spPr>
            <a:xfrm>
              <a:off x="2919575" y="3042100"/>
              <a:ext cx="847525" cy="422400"/>
            </a:xfrm>
            <a:custGeom>
              <a:rect b="b" l="l" r="r" t="t"/>
              <a:pathLst>
                <a:path extrusionOk="0" h="16896" w="33901">
                  <a:moveTo>
                    <a:pt x="0" y="1"/>
                  </a:moveTo>
                  <a:cubicBezTo>
                    <a:pt x="0" y="9320"/>
                    <a:pt x="7631" y="16896"/>
                    <a:pt x="16950" y="16896"/>
                  </a:cubicBezTo>
                  <a:cubicBezTo>
                    <a:pt x="26325" y="16896"/>
                    <a:pt x="33900" y="9320"/>
                    <a:pt x="33900"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4"/>
            <p:cNvSpPr/>
            <p:nvPr/>
          </p:nvSpPr>
          <p:spPr>
            <a:xfrm>
              <a:off x="4325700" y="2182350"/>
              <a:ext cx="1169075" cy="1088675"/>
            </a:xfrm>
            <a:custGeom>
              <a:rect b="b" l="l" r="r" t="t"/>
              <a:pathLst>
                <a:path extrusionOk="0" h="43547" w="46763">
                  <a:moveTo>
                    <a:pt x="23264" y="1"/>
                  </a:moveTo>
                  <a:cubicBezTo>
                    <a:pt x="21554" y="1"/>
                    <a:pt x="19845" y="914"/>
                    <a:pt x="19022" y="2726"/>
                  </a:cubicBezTo>
                  <a:lnTo>
                    <a:pt x="1" y="43547"/>
                  </a:lnTo>
                  <a:lnTo>
                    <a:pt x="46763" y="43547"/>
                  </a:lnTo>
                  <a:lnTo>
                    <a:pt x="27469" y="2672"/>
                  </a:lnTo>
                  <a:cubicBezTo>
                    <a:pt x="26631" y="887"/>
                    <a:pt x="24947" y="1"/>
                    <a:pt x="23264"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4"/>
            <p:cNvSpPr/>
            <p:nvPr/>
          </p:nvSpPr>
          <p:spPr>
            <a:xfrm>
              <a:off x="4748100" y="2761425"/>
              <a:ext cx="671750" cy="630875"/>
            </a:xfrm>
            <a:custGeom>
              <a:rect b="b" l="l" r="r" t="t"/>
              <a:pathLst>
                <a:path extrusionOk="0" h="25235" w="26870">
                  <a:moveTo>
                    <a:pt x="0" y="1"/>
                  </a:moveTo>
                  <a:lnTo>
                    <a:pt x="0" y="25234"/>
                  </a:lnTo>
                  <a:lnTo>
                    <a:pt x="26869"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4"/>
            <p:cNvSpPr/>
            <p:nvPr/>
          </p:nvSpPr>
          <p:spPr>
            <a:xfrm>
              <a:off x="6588875" y="2193275"/>
              <a:ext cx="628150" cy="1068225"/>
            </a:xfrm>
            <a:custGeom>
              <a:rect b="b" l="l" r="r" t="t"/>
              <a:pathLst>
                <a:path extrusionOk="0" h="42729" w="25126">
                  <a:moveTo>
                    <a:pt x="12590" y="0"/>
                  </a:moveTo>
                  <a:cubicBezTo>
                    <a:pt x="5614" y="0"/>
                    <a:pt x="0" y="5614"/>
                    <a:pt x="0" y="12535"/>
                  </a:cubicBezTo>
                  <a:lnTo>
                    <a:pt x="0" y="42728"/>
                  </a:lnTo>
                  <a:lnTo>
                    <a:pt x="25125" y="42728"/>
                  </a:lnTo>
                  <a:lnTo>
                    <a:pt x="25125" y="12535"/>
                  </a:lnTo>
                  <a:cubicBezTo>
                    <a:pt x="25125" y="5614"/>
                    <a:pt x="19512" y="0"/>
                    <a:pt x="12590"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4"/>
            <p:cNvSpPr/>
            <p:nvPr/>
          </p:nvSpPr>
          <p:spPr>
            <a:xfrm>
              <a:off x="5964825" y="2193275"/>
              <a:ext cx="628150" cy="1068225"/>
            </a:xfrm>
            <a:custGeom>
              <a:rect b="b" l="l" r="r" t="t"/>
              <a:pathLst>
                <a:path extrusionOk="0" h="42729" w="25126">
                  <a:moveTo>
                    <a:pt x="12591" y="0"/>
                  </a:moveTo>
                  <a:cubicBezTo>
                    <a:pt x="5614" y="0"/>
                    <a:pt x="1" y="5614"/>
                    <a:pt x="1" y="12535"/>
                  </a:cubicBezTo>
                  <a:lnTo>
                    <a:pt x="1" y="42728"/>
                  </a:lnTo>
                  <a:lnTo>
                    <a:pt x="25126" y="42728"/>
                  </a:lnTo>
                  <a:lnTo>
                    <a:pt x="25126" y="12535"/>
                  </a:lnTo>
                  <a:cubicBezTo>
                    <a:pt x="25126" y="5614"/>
                    <a:pt x="19512" y="0"/>
                    <a:pt x="12591"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4"/>
            <p:cNvSpPr/>
            <p:nvPr/>
          </p:nvSpPr>
          <p:spPr>
            <a:xfrm>
              <a:off x="6676075" y="2870775"/>
              <a:ext cx="711250" cy="647900"/>
            </a:xfrm>
            <a:custGeom>
              <a:rect b="b" l="l" r="r" t="t"/>
              <a:pathLst>
                <a:path extrusionOk="0" h="25916" w="28450">
                  <a:moveTo>
                    <a:pt x="14225" y="0"/>
                  </a:moveTo>
                  <a:cubicBezTo>
                    <a:pt x="10914" y="0"/>
                    <a:pt x="7603" y="1268"/>
                    <a:pt x="5069" y="3802"/>
                  </a:cubicBezTo>
                  <a:cubicBezTo>
                    <a:pt x="0" y="8870"/>
                    <a:pt x="0" y="17045"/>
                    <a:pt x="5069" y="22114"/>
                  </a:cubicBezTo>
                  <a:cubicBezTo>
                    <a:pt x="7603" y="24648"/>
                    <a:pt x="10914" y="25915"/>
                    <a:pt x="14225" y="25915"/>
                  </a:cubicBezTo>
                  <a:cubicBezTo>
                    <a:pt x="17536" y="25915"/>
                    <a:pt x="20847" y="24648"/>
                    <a:pt x="23381" y="22114"/>
                  </a:cubicBezTo>
                  <a:cubicBezTo>
                    <a:pt x="28450" y="17045"/>
                    <a:pt x="28450" y="8870"/>
                    <a:pt x="23381" y="3802"/>
                  </a:cubicBezTo>
                  <a:cubicBezTo>
                    <a:pt x="20847" y="1268"/>
                    <a:pt x="17536" y="0"/>
                    <a:pt x="14225"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4"/>
            <p:cNvSpPr/>
            <p:nvPr/>
          </p:nvSpPr>
          <p:spPr>
            <a:xfrm>
              <a:off x="238125" y="2532175"/>
              <a:ext cx="421025" cy="643475"/>
            </a:xfrm>
            <a:custGeom>
              <a:rect b="b" l="l" r="r" t="t"/>
              <a:pathLst>
                <a:path extrusionOk="0" h="25739" w="16841">
                  <a:moveTo>
                    <a:pt x="8858" y="1"/>
                  </a:moveTo>
                  <a:cubicBezTo>
                    <a:pt x="8704" y="1"/>
                    <a:pt x="8549" y="5"/>
                    <a:pt x="8393" y="15"/>
                  </a:cubicBezTo>
                  <a:cubicBezTo>
                    <a:pt x="8258" y="7"/>
                    <a:pt x="8123" y="4"/>
                    <a:pt x="7988" y="4"/>
                  </a:cubicBezTo>
                  <a:cubicBezTo>
                    <a:pt x="6115" y="4"/>
                    <a:pt x="4316" y="706"/>
                    <a:pt x="2943" y="1977"/>
                  </a:cubicBezTo>
                  <a:cubicBezTo>
                    <a:pt x="1635" y="3121"/>
                    <a:pt x="872" y="4811"/>
                    <a:pt x="872" y="6555"/>
                  </a:cubicBezTo>
                  <a:cubicBezTo>
                    <a:pt x="818" y="8135"/>
                    <a:pt x="1417" y="9661"/>
                    <a:pt x="2562" y="10751"/>
                  </a:cubicBezTo>
                  <a:cubicBezTo>
                    <a:pt x="3979" y="12005"/>
                    <a:pt x="5668" y="12931"/>
                    <a:pt x="7521" y="13422"/>
                  </a:cubicBezTo>
                  <a:cubicBezTo>
                    <a:pt x="9156" y="13858"/>
                    <a:pt x="10737" y="14566"/>
                    <a:pt x="12154" y="15547"/>
                  </a:cubicBezTo>
                  <a:cubicBezTo>
                    <a:pt x="13135" y="16256"/>
                    <a:pt x="13680" y="17455"/>
                    <a:pt x="13625" y="18708"/>
                  </a:cubicBezTo>
                  <a:cubicBezTo>
                    <a:pt x="13625" y="19853"/>
                    <a:pt x="13080" y="20943"/>
                    <a:pt x="12099" y="21597"/>
                  </a:cubicBezTo>
                  <a:cubicBezTo>
                    <a:pt x="11180" y="22261"/>
                    <a:pt x="10022" y="22637"/>
                    <a:pt x="8848" y="22637"/>
                  </a:cubicBezTo>
                  <a:cubicBezTo>
                    <a:pt x="8769" y="22637"/>
                    <a:pt x="8690" y="22636"/>
                    <a:pt x="8611" y="22632"/>
                  </a:cubicBezTo>
                  <a:cubicBezTo>
                    <a:pt x="8543" y="22635"/>
                    <a:pt x="8475" y="22636"/>
                    <a:pt x="8407" y="22636"/>
                  </a:cubicBezTo>
                  <a:cubicBezTo>
                    <a:pt x="7123" y="22636"/>
                    <a:pt x="5946" y="22150"/>
                    <a:pt x="5014" y="21270"/>
                  </a:cubicBezTo>
                  <a:cubicBezTo>
                    <a:pt x="3979" y="20398"/>
                    <a:pt x="3216" y="19199"/>
                    <a:pt x="2889" y="17891"/>
                  </a:cubicBezTo>
                  <a:lnTo>
                    <a:pt x="0" y="19035"/>
                  </a:lnTo>
                  <a:cubicBezTo>
                    <a:pt x="436" y="21052"/>
                    <a:pt x="1635" y="22796"/>
                    <a:pt x="3325" y="23995"/>
                  </a:cubicBezTo>
                  <a:cubicBezTo>
                    <a:pt x="4905" y="25085"/>
                    <a:pt x="6704" y="25684"/>
                    <a:pt x="8611" y="25739"/>
                  </a:cubicBezTo>
                  <a:cubicBezTo>
                    <a:pt x="9592" y="25739"/>
                    <a:pt x="10573" y="25575"/>
                    <a:pt x="11500" y="25303"/>
                  </a:cubicBezTo>
                  <a:cubicBezTo>
                    <a:pt x="12426" y="25030"/>
                    <a:pt x="13353" y="24594"/>
                    <a:pt x="14116" y="24049"/>
                  </a:cubicBezTo>
                  <a:cubicBezTo>
                    <a:pt x="14988" y="23450"/>
                    <a:pt x="15642" y="22687"/>
                    <a:pt x="16078" y="21815"/>
                  </a:cubicBezTo>
                  <a:cubicBezTo>
                    <a:pt x="16623" y="20834"/>
                    <a:pt x="16841" y="19744"/>
                    <a:pt x="16841" y="18599"/>
                  </a:cubicBezTo>
                  <a:cubicBezTo>
                    <a:pt x="16841" y="17509"/>
                    <a:pt x="16623" y="16474"/>
                    <a:pt x="16187" y="15438"/>
                  </a:cubicBezTo>
                  <a:cubicBezTo>
                    <a:pt x="15751" y="14566"/>
                    <a:pt x="15097" y="13749"/>
                    <a:pt x="14334" y="13204"/>
                  </a:cubicBezTo>
                  <a:cubicBezTo>
                    <a:pt x="13516" y="12604"/>
                    <a:pt x="12699" y="12114"/>
                    <a:pt x="11827" y="11732"/>
                  </a:cubicBezTo>
                  <a:cubicBezTo>
                    <a:pt x="10846" y="11296"/>
                    <a:pt x="9810" y="10915"/>
                    <a:pt x="8775" y="10588"/>
                  </a:cubicBezTo>
                  <a:cubicBezTo>
                    <a:pt x="7521" y="10206"/>
                    <a:pt x="6322" y="9661"/>
                    <a:pt x="5287" y="8898"/>
                  </a:cubicBezTo>
                  <a:cubicBezTo>
                    <a:pt x="4524" y="8353"/>
                    <a:pt x="4088" y="7481"/>
                    <a:pt x="4088" y="6555"/>
                  </a:cubicBezTo>
                  <a:cubicBezTo>
                    <a:pt x="4088" y="5574"/>
                    <a:pt x="4578" y="4647"/>
                    <a:pt x="5396" y="4048"/>
                  </a:cubicBezTo>
                  <a:cubicBezTo>
                    <a:pt x="6205" y="3390"/>
                    <a:pt x="7203" y="3061"/>
                    <a:pt x="8258" y="3061"/>
                  </a:cubicBezTo>
                  <a:cubicBezTo>
                    <a:pt x="8339" y="3061"/>
                    <a:pt x="8420" y="3063"/>
                    <a:pt x="8502" y="3067"/>
                  </a:cubicBezTo>
                  <a:cubicBezTo>
                    <a:pt x="8626" y="3054"/>
                    <a:pt x="8751" y="3048"/>
                    <a:pt x="8877" y="3048"/>
                  </a:cubicBezTo>
                  <a:cubicBezTo>
                    <a:pt x="9850" y="3048"/>
                    <a:pt x="10836" y="3414"/>
                    <a:pt x="11609" y="3993"/>
                  </a:cubicBezTo>
                  <a:cubicBezTo>
                    <a:pt x="12372" y="4538"/>
                    <a:pt x="12862" y="5301"/>
                    <a:pt x="13135" y="6173"/>
                  </a:cubicBezTo>
                  <a:lnTo>
                    <a:pt x="16023" y="4974"/>
                  </a:lnTo>
                  <a:cubicBezTo>
                    <a:pt x="15533" y="3612"/>
                    <a:pt x="14661" y="2413"/>
                    <a:pt x="13516" y="1541"/>
                  </a:cubicBezTo>
                  <a:cubicBezTo>
                    <a:pt x="12168" y="542"/>
                    <a:pt x="10546" y="1"/>
                    <a:pt x="8858"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4"/>
            <p:cNvSpPr/>
            <p:nvPr/>
          </p:nvSpPr>
          <p:spPr>
            <a:xfrm>
              <a:off x="709550" y="2611550"/>
              <a:ext cx="273900" cy="557650"/>
            </a:xfrm>
            <a:custGeom>
              <a:rect b="b" l="l" r="r" t="t"/>
              <a:pathLst>
                <a:path extrusionOk="0" h="22306" w="10956">
                  <a:moveTo>
                    <a:pt x="2943" y="1"/>
                  </a:moveTo>
                  <a:lnTo>
                    <a:pt x="2943" y="5124"/>
                  </a:lnTo>
                  <a:lnTo>
                    <a:pt x="0" y="5124"/>
                  </a:lnTo>
                  <a:lnTo>
                    <a:pt x="0" y="8067"/>
                  </a:lnTo>
                  <a:lnTo>
                    <a:pt x="2943" y="8067"/>
                  </a:lnTo>
                  <a:lnTo>
                    <a:pt x="2943" y="16896"/>
                  </a:lnTo>
                  <a:cubicBezTo>
                    <a:pt x="2834" y="18367"/>
                    <a:pt x="3380" y="19784"/>
                    <a:pt x="4361" y="20874"/>
                  </a:cubicBezTo>
                  <a:cubicBezTo>
                    <a:pt x="5358" y="21772"/>
                    <a:pt x="6676" y="22305"/>
                    <a:pt x="8021" y="22305"/>
                  </a:cubicBezTo>
                  <a:cubicBezTo>
                    <a:pt x="8145" y="22305"/>
                    <a:pt x="8269" y="22301"/>
                    <a:pt x="8394" y="22291"/>
                  </a:cubicBezTo>
                  <a:cubicBezTo>
                    <a:pt x="9266" y="22291"/>
                    <a:pt x="10138" y="22128"/>
                    <a:pt x="10955" y="21801"/>
                  </a:cubicBezTo>
                  <a:lnTo>
                    <a:pt x="9865" y="19076"/>
                  </a:lnTo>
                  <a:cubicBezTo>
                    <a:pt x="9375" y="19294"/>
                    <a:pt x="8884" y="19348"/>
                    <a:pt x="8394" y="19348"/>
                  </a:cubicBezTo>
                  <a:cubicBezTo>
                    <a:pt x="6868" y="19348"/>
                    <a:pt x="6105" y="18476"/>
                    <a:pt x="6105" y="16623"/>
                  </a:cubicBezTo>
                  <a:lnTo>
                    <a:pt x="6105" y="8067"/>
                  </a:lnTo>
                  <a:lnTo>
                    <a:pt x="10247" y="8067"/>
                  </a:lnTo>
                  <a:lnTo>
                    <a:pt x="10247" y="5124"/>
                  </a:lnTo>
                  <a:lnTo>
                    <a:pt x="6105" y="5124"/>
                  </a:lnTo>
                  <a:lnTo>
                    <a:pt x="61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4"/>
            <p:cNvSpPr/>
            <p:nvPr/>
          </p:nvSpPr>
          <p:spPr>
            <a:xfrm>
              <a:off x="1052900" y="2739625"/>
              <a:ext cx="376100" cy="436025"/>
            </a:xfrm>
            <a:custGeom>
              <a:rect b="b" l="l" r="r" t="t"/>
              <a:pathLst>
                <a:path extrusionOk="0" h="17441" w="15044">
                  <a:moveTo>
                    <a:pt x="110" y="1"/>
                  </a:moveTo>
                  <a:lnTo>
                    <a:pt x="110" y="10356"/>
                  </a:lnTo>
                  <a:cubicBezTo>
                    <a:pt x="1" y="12209"/>
                    <a:pt x="600" y="14007"/>
                    <a:pt x="1745" y="15479"/>
                  </a:cubicBezTo>
                  <a:cubicBezTo>
                    <a:pt x="2835" y="16787"/>
                    <a:pt x="4415" y="17441"/>
                    <a:pt x="6541" y="17441"/>
                  </a:cubicBezTo>
                  <a:cubicBezTo>
                    <a:pt x="7631" y="17441"/>
                    <a:pt x="8721" y="17114"/>
                    <a:pt x="9647" y="16569"/>
                  </a:cubicBezTo>
                  <a:cubicBezTo>
                    <a:pt x="10574" y="16078"/>
                    <a:pt x="11337" y="15424"/>
                    <a:pt x="11882" y="14552"/>
                  </a:cubicBezTo>
                  <a:lnTo>
                    <a:pt x="11991" y="14552"/>
                  </a:lnTo>
                  <a:lnTo>
                    <a:pt x="11991" y="16896"/>
                  </a:lnTo>
                  <a:lnTo>
                    <a:pt x="15043" y="16896"/>
                  </a:lnTo>
                  <a:lnTo>
                    <a:pt x="15043" y="1"/>
                  </a:lnTo>
                  <a:lnTo>
                    <a:pt x="11882" y="1"/>
                  </a:lnTo>
                  <a:lnTo>
                    <a:pt x="11882" y="9320"/>
                  </a:lnTo>
                  <a:cubicBezTo>
                    <a:pt x="11882" y="10628"/>
                    <a:pt x="11446" y="11936"/>
                    <a:pt x="10628" y="12972"/>
                  </a:cubicBezTo>
                  <a:cubicBezTo>
                    <a:pt x="9920" y="13953"/>
                    <a:pt x="8721" y="14552"/>
                    <a:pt x="7467" y="14552"/>
                  </a:cubicBezTo>
                  <a:cubicBezTo>
                    <a:pt x="4688" y="14552"/>
                    <a:pt x="3271" y="12972"/>
                    <a:pt x="3271" y="9811"/>
                  </a:cubicBezTo>
                  <a:lnTo>
                    <a:pt x="327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4"/>
            <p:cNvSpPr/>
            <p:nvPr/>
          </p:nvSpPr>
          <p:spPr>
            <a:xfrm>
              <a:off x="1512075" y="2546150"/>
              <a:ext cx="425150" cy="629500"/>
            </a:xfrm>
            <a:custGeom>
              <a:rect b="b" l="l" r="r" t="t"/>
              <a:pathLst>
                <a:path extrusionOk="0" h="25180" w="17006">
                  <a:moveTo>
                    <a:pt x="8612" y="10097"/>
                  </a:moveTo>
                  <a:cubicBezTo>
                    <a:pt x="10002" y="10097"/>
                    <a:pt x="11391" y="10655"/>
                    <a:pt x="12427" y="11773"/>
                  </a:cubicBezTo>
                  <a:cubicBezTo>
                    <a:pt x="13462" y="12972"/>
                    <a:pt x="14062" y="14552"/>
                    <a:pt x="13953" y="16187"/>
                  </a:cubicBezTo>
                  <a:cubicBezTo>
                    <a:pt x="14062" y="17822"/>
                    <a:pt x="13462" y="19403"/>
                    <a:pt x="12427" y="20656"/>
                  </a:cubicBezTo>
                  <a:cubicBezTo>
                    <a:pt x="11446" y="21692"/>
                    <a:pt x="10029" y="22291"/>
                    <a:pt x="8612" y="22291"/>
                  </a:cubicBezTo>
                  <a:cubicBezTo>
                    <a:pt x="7140" y="22291"/>
                    <a:pt x="5778" y="21692"/>
                    <a:pt x="4797" y="20602"/>
                  </a:cubicBezTo>
                  <a:cubicBezTo>
                    <a:pt x="3707" y="19403"/>
                    <a:pt x="3162" y="17822"/>
                    <a:pt x="3216" y="16187"/>
                  </a:cubicBezTo>
                  <a:cubicBezTo>
                    <a:pt x="3162" y="14552"/>
                    <a:pt x="3707" y="12972"/>
                    <a:pt x="4797" y="11773"/>
                  </a:cubicBezTo>
                  <a:cubicBezTo>
                    <a:pt x="5832" y="10655"/>
                    <a:pt x="7222" y="10097"/>
                    <a:pt x="8612" y="10097"/>
                  </a:cubicBezTo>
                  <a:close/>
                  <a:moveTo>
                    <a:pt x="13844" y="1"/>
                  </a:moveTo>
                  <a:lnTo>
                    <a:pt x="13844" y="7740"/>
                  </a:lnTo>
                  <a:lnTo>
                    <a:pt x="13953" y="10083"/>
                  </a:lnTo>
                  <a:lnTo>
                    <a:pt x="13844" y="10083"/>
                  </a:lnTo>
                  <a:cubicBezTo>
                    <a:pt x="13244" y="9211"/>
                    <a:pt x="12481" y="8503"/>
                    <a:pt x="11555" y="8012"/>
                  </a:cubicBezTo>
                  <a:cubicBezTo>
                    <a:pt x="10465" y="7467"/>
                    <a:pt x="9266" y="7195"/>
                    <a:pt x="8067" y="7195"/>
                  </a:cubicBezTo>
                  <a:cubicBezTo>
                    <a:pt x="5887" y="7195"/>
                    <a:pt x="3870" y="8121"/>
                    <a:pt x="2453" y="9811"/>
                  </a:cubicBezTo>
                  <a:cubicBezTo>
                    <a:pt x="818" y="11555"/>
                    <a:pt x="1" y="13844"/>
                    <a:pt x="55" y="16187"/>
                  </a:cubicBezTo>
                  <a:cubicBezTo>
                    <a:pt x="1" y="18531"/>
                    <a:pt x="818" y="20820"/>
                    <a:pt x="2453" y="22618"/>
                  </a:cubicBezTo>
                  <a:cubicBezTo>
                    <a:pt x="3870" y="24253"/>
                    <a:pt x="5887" y="25180"/>
                    <a:pt x="8067" y="25180"/>
                  </a:cubicBezTo>
                  <a:cubicBezTo>
                    <a:pt x="9266" y="25180"/>
                    <a:pt x="10465" y="24907"/>
                    <a:pt x="11555" y="24308"/>
                  </a:cubicBezTo>
                  <a:cubicBezTo>
                    <a:pt x="12481" y="23872"/>
                    <a:pt x="13244" y="23163"/>
                    <a:pt x="13844" y="22291"/>
                  </a:cubicBezTo>
                  <a:lnTo>
                    <a:pt x="13953" y="22291"/>
                  </a:lnTo>
                  <a:lnTo>
                    <a:pt x="13953" y="24635"/>
                  </a:lnTo>
                  <a:lnTo>
                    <a:pt x="17005" y="24635"/>
                  </a:lnTo>
                  <a:lnTo>
                    <a:pt x="170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4"/>
            <p:cNvSpPr/>
            <p:nvPr/>
          </p:nvSpPr>
          <p:spPr>
            <a:xfrm>
              <a:off x="2006675" y="2739625"/>
              <a:ext cx="419675" cy="607700"/>
            </a:xfrm>
            <a:custGeom>
              <a:rect b="b" l="l" r="r" t="t"/>
              <a:pathLst>
                <a:path extrusionOk="0" h="24308" w="16787">
                  <a:moveTo>
                    <a:pt x="1" y="1"/>
                  </a:moveTo>
                  <a:lnTo>
                    <a:pt x="6922" y="15806"/>
                  </a:lnTo>
                  <a:lnTo>
                    <a:pt x="2998" y="24308"/>
                  </a:lnTo>
                  <a:lnTo>
                    <a:pt x="6268" y="24308"/>
                  </a:lnTo>
                  <a:lnTo>
                    <a:pt x="16787" y="1"/>
                  </a:lnTo>
                  <a:lnTo>
                    <a:pt x="13353" y="1"/>
                  </a:lnTo>
                  <a:lnTo>
                    <a:pt x="8448" y="12154"/>
                  </a:lnTo>
                  <a:lnTo>
                    <a:pt x="8394" y="12154"/>
                  </a:lnTo>
                  <a:lnTo>
                    <a:pt x="3380"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44"/>
          <p:cNvGrpSpPr/>
          <p:nvPr/>
        </p:nvGrpSpPr>
        <p:grpSpPr>
          <a:xfrm>
            <a:off x="8169169" y="4514914"/>
            <a:ext cx="425774" cy="342471"/>
            <a:chOff x="6294751" y="783425"/>
            <a:chExt cx="5020925" cy="4038575"/>
          </a:xfrm>
        </p:grpSpPr>
        <p:sp>
          <p:nvSpPr>
            <p:cNvPr id="614" name="Google Shape;614;p44"/>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4"/>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4"/>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4"/>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7_Three columns">
  <p:cSld name="CUSTOM_3">
    <p:spTree>
      <p:nvGrpSpPr>
        <p:cNvPr id="618" name="Shape 618"/>
        <p:cNvGrpSpPr/>
        <p:nvPr/>
      </p:nvGrpSpPr>
      <p:grpSpPr>
        <a:xfrm>
          <a:off x="0" y="0"/>
          <a:ext cx="0" cy="0"/>
          <a:chOff x="0" y="0"/>
          <a:chExt cx="0" cy="0"/>
        </a:xfrm>
      </p:grpSpPr>
      <p:sp>
        <p:nvSpPr>
          <p:cNvPr id="619" name="Google Shape;619;p45"/>
          <p:cNvSpPr txBox="1"/>
          <p:nvPr>
            <p:ph type="title"/>
          </p:nvPr>
        </p:nvSpPr>
        <p:spPr>
          <a:xfrm>
            <a:off x="761950" y="809575"/>
            <a:ext cx="5080200" cy="352200"/>
          </a:xfrm>
          <a:prstGeom prst="rect">
            <a:avLst/>
          </a:prstGeom>
        </p:spPr>
        <p:txBody>
          <a:bodyPr anchorCtr="0" anchor="t" bIns="0" lIns="0" spcFirstLastPara="1" rIns="22860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20" name="Google Shape;620;p45"/>
          <p:cNvSpPr txBox="1"/>
          <p:nvPr>
            <p:ph idx="1" type="body"/>
          </p:nvPr>
        </p:nvSpPr>
        <p:spPr>
          <a:xfrm>
            <a:off x="761950" y="1514225"/>
            <a:ext cx="2540100" cy="28197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621" name="Google Shape;621;p45"/>
          <p:cNvSpPr txBox="1"/>
          <p:nvPr>
            <p:ph idx="2" type="body"/>
          </p:nvPr>
        </p:nvSpPr>
        <p:spPr>
          <a:xfrm>
            <a:off x="3301950" y="1514225"/>
            <a:ext cx="2540100" cy="28197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622" name="Google Shape;622;p45"/>
          <p:cNvSpPr txBox="1"/>
          <p:nvPr>
            <p:ph idx="3" type="body"/>
          </p:nvPr>
        </p:nvSpPr>
        <p:spPr>
          <a:xfrm>
            <a:off x="5841900" y="1514225"/>
            <a:ext cx="2540100" cy="28197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grpSp>
        <p:nvGrpSpPr>
          <p:cNvPr id="623" name="Google Shape;623;p45"/>
          <p:cNvGrpSpPr/>
          <p:nvPr/>
        </p:nvGrpSpPr>
        <p:grpSpPr>
          <a:xfrm>
            <a:off x="502528" y="4542252"/>
            <a:ext cx="1539938" cy="287844"/>
            <a:chOff x="238125" y="2182350"/>
            <a:chExt cx="7149200" cy="1336325"/>
          </a:xfrm>
        </p:grpSpPr>
        <p:sp>
          <p:nvSpPr>
            <p:cNvPr id="624" name="Google Shape;624;p45"/>
            <p:cNvSpPr/>
            <p:nvPr/>
          </p:nvSpPr>
          <p:spPr>
            <a:xfrm>
              <a:off x="3329700" y="2212350"/>
              <a:ext cx="437400" cy="832500"/>
            </a:xfrm>
            <a:custGeom>
              <a:rect b="b" l="l" r="r" t="t"/>
              <a:pathLst>
                <a:path extrusionOk="0" h="33300" w="17496">
                  <a:moveTo>
                    <a:pt x="8775" y="0"/>
                  </a:moveTo>
                  <a:cubicBezTo>
                    <a:pt x="3924" y="0"/>
                    <a:pt x="0" y="3924"/>
                    <a:pt x="0" y="8775"/>
                  </a:cubicBezTo>
                  <a:lnTo>
                    <a:pt x="0" y="33300"/>
                  </a:lnTo>
                  <a:lnTo>
                    <a:pt x="17495" y="33300"/>
                  </a:lnTo>
                  <a:lnTo>
                    <a:pt x="17495" y="8775"/>
                  </a:lnTo>
                  <a:cubicBezTo>
                    <a:pt x="17495" y="3924"/>
                    <a:pt x="13571" y="0"/>
                    <a:pt x="8775"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5"/>
            <p:cNvSpPr/>
            <p:nvPr/>
          </p:nvSpPr>
          <p:spPr>
            <a:xfrm>
              <a:off x="2919575" y="3042100"/>
              <a:ext cx="847525" cy="422400"/>
            </a:xfrm>
            <a:custGeom>
              <a:rect b="b" l="l" r="r" t="t"/>
              <a:pathLst>
                <a:path extrusionOk="0" h="16896" w="33901">
                  <a:moveTo>
                    <a:pt x="0" y="1"/>
                  </a:moveTo>
                  <a:cubicBezTo>
                    <a:pt x="0" y="9320"/>
                    <a:pt x="7631" y="16896"/>
                    <a:pt x="16950" y="16896"/>
                  </a:cubicBezTo>
                  <a:cubicBezTo>
                    <a:pt x="26325" y="16896"/>
                    <a:pt x="33900" y="9320"/>
                    <a:pt x="33900"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5"/>
            <p:cNvSpPr/>
            <p:nvPr/>
          </p:nvSpPr>
          <p:spPr>
            <a:xfrm>
              <a:off x="4325700" y="2182350"/>
              <a:ext cx="1169075" cy="1088675"/>
            </a:xfrm>
            <a:custGeom>
              <a:rect b="b" l="l" r="r" t="t"/>
              <a:pathLst>
                <a:path extrusionOk="0" h="43547" w="46763">
                  <a:moveTo>
                    <a:pt x="23264" y="1"/>
                  </a:moveTo>
                  <a:cubicBezTo>
                    <a:pt x="21554" y="1"/>
                    <a:pt x="19845" y="914"/>
                    <a:pt x="19022" y="2726"/>
                  </a:cubicBezTo>
                  <a:lnTo>
                    <a:pt x="1" y="43547"/>
                  </a:lnTo>
                  <a:lnTo>
                    <a:pt x="46763" y="43547"/>
                  </a:lnTo>
                  <a:lnTo>
                    <a:pt x="27469" y="2672"/>
                  </a:lnTo>
                  <a:cubicBezTo>
                    <a:pt x="26631" y="887"/>
                    <a:pt x="24947" y="1"/>
                    <a:pt x="23264"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5"/>
            <p:cNvSpPr/>
            <p:nvPr/>
          </p:nvSpPr>
          <p:spPr>
            <a:xfrm>
              <a:off x="4748100" y="2761425"/>
              <a:ext cx="671750" cy="630875"/>
            </a:xfrm>
            <a:custGeom>
              <a:rect b="b" l="l" r="r" t="t"/>
              <a:pathLst>
                <a:path extrusionOk="0" h="25235" w="26870">
                  <a:moveTo>
                    <a:pt x="0" y="1"/>
                  </a:moveTo>
                  <a:lnTo>
                    <a:pt x="0" y="25234"/>
                  </a:lnTo>
                  <a:lnTo>
                    <a:pt x="26869"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5"/>
            <p:cNvSpPr/>
            <p:nvPr/>
          </p:nvSpPr>
          <p:spPr>
            <a:xfrm>
              <a:off x="6588875" y="2193275"/>
              <a:ext cx="628150" cy="1068225"/>
            </a:xfrm>
            <a:custGeom>
              <a:rect b="b" l="l" r="r" t="t"/>
              <a:pathLst>
                <a:path extrusionOk="0" h="42729" w="25126">
                  <a:moveTo>
                    <a:pt x="12590" y="0"/>
                  </a:moveTo>
                  <a:cubicBezTo>
                    <a:pt x="5614" y="0"/>
                    <a:pt x="0" y="5614"/>
                    <a:pt x="0" y="12535"/>
                  </a:cubicBezTo>
                  <a:lnTo>
                    <a:pt x="0" y="42728"/>
                  </a:lnTo>
                  <a:lnTo>
                    <a:pt x="25125" y="42728"/>
                  </a:lnTo>
                  <a:lnTo>
                    <a:pt x="25125" y="12535"/>
                  </a:lnTo>
                  <a:cubicBezTo>
                    <a:pt x="25125" y="5614"/>
                    <a:pt x="19512" y="0"/>
                    <a:pt x="12590"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5"/>
            <p:cNvSpPr/>
            <p:nvPr/>
          </p:nvSpPr>
          <p:spPr>
            <a:xfrm>
              <a:off x="5964825" y="2193275"/>
              <a:ext cx="628150" cy="1068225"/>
            </a:xfrm>
            <a:custGeom>
              <a:rect b="b" l="l" r="r" t="t"/>
              <a:pathLst>
                <a:path extrusionOk="0" h="42729" w="25126">
                  <a:moveTo>
                    <a:pt x="12591" y="0"/>
                  </a:moveTo>
                  <a:cubicBezTo>
                    <a:pt x="5614" y="0"/>
                    <a:pt x="1" y="5614"/>
                    <a:pt x="1" y="12535"/>
                  </a:cubicBezTo>
                  <a:lnTo>
                    <a:pt x="1" y="42728"/>
                  </a:lnTo>
                  <a:lnTo>
                    <a:pt x="25126" y="42728"/>
                  </a:lnTo>
                  <a:lnTo>
                    <a:pt x="25126" y="12535"/>
                  </a:lnTo>
                  <a:cubicBezTo>
                    <a:pt x="25126" y="5614"/>
                    <a:pt x="19512" y="0"/>
                    <a:pt x="12591"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5"/>
            <p:cNvSpPr/>
            <p:nvPr/>
          </p:nvSpPr>
          <p:spPr>
            <a:xfrm>
              <a:off x="6676075" y="2870775"/>
              <a:ext cx="711250" cy="647900"/>
            </a:xfrm>
            <a:custGeom>
              <a:rect b="b" l="l" r="r" t="t"/>
              <a:pathLst>
                <a:path extrusionOk="0" h="25916" w="28450">
                  <a:moveTo>
                    <a:pt x="14225" y="0"/>
                  </a:moveTo>
                  <a:cubicBezTo>
                    <a:pt x="10914" y="0"/>
                    <a:pt x="7603" y="1268"/>
                    <a:pt x="5069" y="3802"/>
                  </a:cubicBezTo>
                  <a:cubicBezTo>
                    <a:pt x="0" y="8870"/>
                    <a:pt x="0" y="17045"/>
                    <a:pt x="5069" y="22114"/>
                  </a:cubicBezTo>
                  <a:cubicBezTo>
                    <a:pt x="7603" y="24648"/>
                    <a:pt x="10914" y="25915"/>
                    <a:pt x="14225" y="25915"/>
                  </a:cubicBezTo>
                  <a:cubicBezTo>
                    <a:pt x="17536" y="25915"/>
                    <a:pt x="20847" y="24648"/>
                    <a:pt x="23381" y="22114"/>
                  </a:cubicBezTo>
                  <a:cubicBezTo>
                    <a:pt x="28450" y="17045"/>
                    <a:pt x="28450" y="8870"/>
                    <a:pt x="23381" y="3802"/>
                  </a:cubicBezTo>
                  <a:cubicBezTo>
                    <a:pt x="20847" y="1268"/>
                    <a:pt x="17536" y="0"/>
                    <a:pt x="14225"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5"/>
            <p:cNvSpPr/>
            <p:nvPr/>
          </p:nvSpPr>
          <p:spPr>
            <a:xfrm>
              <a:off x="238125" y="2532175"/>
              <a:ext cx="421025" cy="643475"/>
            </a:xfrm>
            <a:custGeom>
              <a:rect b="b" l="l" r="r" t="t"/>
              <a:pathLst>
                <a:path extrusionOk="0" h="25739" w="16841">
                  <a:moveTo>
                    <a:pt x="8858" y="1"/>
                  </a:moveTo>
                  <a:cubicBezTo>
                    <a:pt x="8704" y="1"/>
                    <a:pt x="8549" y="5"/>
                    <a:pt x="8393" y="15"/>
                  </a:cubicBezTo>
                  <a:cubicBezTo>
                    <a:pt x="8258" y="7"/>
                    <a:pt x="8123" y="4"/>
                    <a:pt x="7988" y="4"/>
                  </a:cubicBezTo>
                  <a:cubicBezTo>
                    <a:pt x="6115" y="4"/>
                    <a:pt x="4316" y="706"/>
                    <a:pt x="2943" y="1977"/>
                  </a:cubicBezTo>
                  <a:cubicBezTo>
                    <a:pt x="1635" y="3121"/>
                    <a:pt x="872" y="4811"/>
                    <a:pt x="872" y="6555"/>
                  </a:cubicBezTo>
                  <a:cubicBezTo>
                    <a:pt x="818" y="8135"/>
                    <a:pt x="1417" y="9661"/>
                    <a:pt x="2562" y="10751"/>
                  </a:cubicBezTo>
                  <a:cubicBezTo>
                    <a:pt x="3979" y="12005"/>
                    <a:pt x="5668" y="12931"/>
                    <a:pt x="7521" y="13422"/>
                  </a:cubicBezTo>
                  <a:cubicBezTo>
                    <a:pt x="9156" y="13858"/>
                    <a:pt x="10737" y="14566"/>
                    <a:pt x="12154" y="15547"/>
                  </a:cubicBezTo>
                  <a:cubicBezTo>
                    <a:pt x="13135" y="16256"/>
                    <a:pt x="13680" y="17455"/>
                    <a:pt x="13625" y="18708"/>
                  </a:cubicBezTo>
                  <a:cubicBezTo>
                    <a:pt x="13625" y="19853"/>
                    <a:pt x="13080" y="20943"/>
                    <a:pt x="12099" y="21597"/>
                  </a:cubicBezTo>
                  <a:cubicBezTo>
                    <a:pt x="11180" y="22261"/>
                    <a:pt x="10022" y="22637"/>
                    <a:pt x="8848" y="22637"/>
                  </a:cubicBezTo>
                  <a:cubicBezTo>
                    <a:pt x="8769" y="22637"/>
                    <a:pt x="8690" y="22636"/>
                    <a:pt x="8611" y="22632"/>
                  </a:cubicBezTo>
                  <a:cubicBezTo>
                    <a:pt x="8543" y="22635"/>
                    <a:pt x="8475" y="22636"/>
                    <a:pt x="8407" y="22636"/>
                  </a:cubicBezTo>
                  <a:cubicBezTo>
                    <a:pt x="7123" y="22636"/>
                    <a:pt x="5946" y="22150"/>
                    <a:pt x="5014" y="21270"/>
                  </a:cubicBezTo>
                  <a:cubicBezTo>
                    <a:pt x="3979" y="20398"/>
                    <a:pt x="3216" y="19199"/>
                    <a:pt x="2889" y="17891"/>
                  </a:cubicBezTo>
                  <a:lnTo>
                    <a:pt x="0" y="19035"/>
                  </a:lnTo>
                  <a:cubicBezTo>
                    <a:pt x="436" y="21052"/>
                    <a:pt x="1635" y="22796"/>
                    <a:pt x="3325" y="23995"/>
                  </a:cubicBezTo>
                  <a:cubicBezTo>
                    <a:pt x="4905" y="25085"/>
                    <a:pt x="6704" y="25684"/>
                    <a:pt x="8611" y="25739"/>
                  </a:cubicBezTo>
                  <a:cubicBezTo>
                    <a:pt x="9592" y="25739"/>
                    <a:pt x="10573" y="25575"/>
                    <a:pt x="11500" y="25303"/>
                  </a:cubicBezTo>
                  <a:cubicBezTo>
                    <a:pt x="12426" y="25030"/>
                    <a:pt x="13353" y="24594"/>
                    <a:pt x="14116" y="24049"/>
                  </a:cubicBezTo>
                  <a:cubicBezTo>
                    <a:pt x="14988" y="23450"/>
                    <a:pt x="15642" y="22687"/>
                    <a:pt x="16078" y="21815"/>
                  </a:cubicBezTo>
                  <a:cubicBezTo>
                    <a:pt x="16623" y="20834"/>
                    <a:pt x="16841" y="19744"/>
                    <a:pt x="16841" y="18599"/>
                  </a:cubicBezTo>
                  <a:cubicBezTo>
                    <a:pt x="16841" y="17509"/>
                    <a:pt x="16623" y="16474"/>
                    <a:pt x="16187" y="15438"/>
                  </a:cubicBezTo>
                  <a:cubicBezTo>
                    <a:pt x="15751" y="14566"/>
                    <a:pt x="15097" y="13749"/>
                    <a:pt x="14334" y="13204"/>
                  </a:cubicBezTo>
                  <a:cubicBezTo>
                    <a:pt x="13516" y="12604"/>
                    <a:pt x="12699" y="12114"/>
                    <a:pt x="11827" y="11732"/>
                  </a:cubicBezTo>
                  <a:cubicBezTo>
                    <a:pt x="10846" y="11296"/>
                    <a:pt x="9810" y="10915"/>
                    <a:pt x="8775" y="10588"/>
                  </a:cubicBezTo>
                  <a:cubicBezTo>
                    <a:pt x="7521" y="10206"/>
                    <a:pt x="6322" y="9661"/>
                    <a:pt x="5287" y="8898"/>
                  </a:cubicBezTo>
                  <a:cubicBezTo>
                    <a:pt x="4524" y="8353"/>
                    <a:pt x="4088" y="7481"/>
                    <a:pt x="4088" y="6555"/>
                  </a:cubicBezTo>
                  <a:cubicBezTo>
                    <a:pt x="4088" y="5574"/>
                    <a:pt x="4578" y="4647"/>
                    <a:pt x="5396" y="4048"/>
                  </a:cubicBezTo>
                  <a:cubicBezTo>
                    <a:pt x="6205" y="3390"/>
                    <a:pt x="7203" y="3061"/>
                    <a:pt x="8258" y="3061"/>
                  </a:cubicBezTo>
                  <a:cubicBezTo>
                    <a:pt x="8339" y="3061"/>
                    <a:pt x="8420" y="3063"/>
                    <a:pt x="8502" y="3067"/>
                  </a:cubicBezTo>
                  <a:cubicBezTo>
                    <a:pt x="8626" y="3054"/>
                    <a:pt x="8751" y="3048"/>
                    <a:pt x="8877" y="3048"/>
                  </a:cubicBezTo>
                  <a:cubicBezTo>
                    <a:pt x="9850" y="3048"/>
                    <a:pt x="10836" y="3414"/>
                    <a:pt x="11609" y="3993"/>
                  </a:cubicBezTo>
                  <a:cubicBezTo>
                    <a:pt x="12372" y="4538"/>
                    <a:pt x="12862" y="5301"/>
                    <a:pt x="13135" y="6173"/>
                  </a:cubicBezTo>
                  <a:lnTo>
                    <a:pt x="16023" y="4974"/>
                  </a:lnTo>
                  <a:cubicBezTo>
                    <a:pt x="15533" y="3612"/>
                    <a:pt x="14661" y="2413"/>
                    <a:pt x="13516" y="1541"/>
                  </a:cubicBezTo>
                  <a:cubicBezTo>
                    <a:pt x="12168" y="542"/>
                    <a:pt x="10546" y="1"/>
                    <a:pt x="8858"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5"/>
            <p:cNvSpPr/>
            <p:nvPr/>
          </p:nvSpPr>
          <p:spPr>
            <a:xfrm>
              <a:off x="709550" y="2611550"/>
              <a:ext cx="273900" cy="557650"/>
            </a:xfrm>
            <a:custGeom>
              <a:rect b="b" l="l" r="r" t="t"/>
              <a:pathLst>
                <a:path extrusionOk="0" h="22306" w="10956">
                  <a:moveTo>
                    <a:pt x="2943" y="1"/>
                  </a:moveTo>
                  <a:lnTo>
                    <a:pt x="2943" y="5124"/>
                  </a:lnTo>
                  <a:lnTo>
                    <a:pt x="0" y="5124"/>
                  </a:lnTo>
                  <a:lnTo>
                    <a:pt x="0" y="8067"/>
                  </a:lnTo>
                  <a:lnTo>
                    <a:pt x="2943" y="8067"/>
                  </a:lnTo>
                  <a:lnTo>
                    <a:pt x="2943" y="16896"/>
                  </a:lnTo>
                  <a:cubicBezTo>
                    <a:pt x="2834" y="18367"/>
                    <a:pt x="3380" y="19784"/>
                    <a:pt x="4361" y="20874"/>
                  </a:cubicBezTo>
                  <a:cubicBezTo>
                    <a:pt x="5358" y="21772"/>
                    <a:pt x="6676" y="22305"/>
                    <a:pt x="8021" y="22305"/>
                  </a:cubicBezTo>
                  <a:cubicBezTo>
                    <a:pt x="8145" y="22305"/>
                    <a:pt x="8269" y="22301"/>
                    <a:pt x="8394" y="22291"/>
                  </a:cubicBezTo>
                  <a:cubicBezTo>
                    <a:pt x="9266" y="22291"/>
                    <a:pt x="10138" y="22128"/>
                    <a:pt x="10955" y="21801"/>
                  </a:cubicBezTo>
                  <a:lnTo>
                    <a:pt x="9865" y="19076"/>
                  </a:lnTo>
                  <a:cubicBezTo>
                    <a:pt x="9375" y="19294"/>
                    <a:pt x="8884" y="19348"/>
                    <a:pt x="8394" y="19348"/>
                  </a:cubicBezTo>
                  <a:cubicBezTo>
                    <a:pt x="6868" y="19348"/>
                    <a:pt x="6105" y="18476"/>
                    <a:pt x="6105" y="16623"/>
                  </a:cubicBezTo>
                  <a:lnTo>
                    <a:pt x="6105" y="8067"/>
                  </a:lnTo>
                  <a:lnTo>
                    <a:pt x="10247" y="8067"/>
                  </a:lnTo>
                  <a:lnTo>
                    <a:pt x="10247" y="5124"/>
                  </a:lnTo>
                  <a:lnTo>
                    <a:pt x="6105" y="5124"/>
                  </a:lnTo>
                  <a:lnTo>
                    <a:pt x="61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5"/>
            <p:cNvSpPr/>
            <p:nvPr/>
          </p:nvSpPr>
          <p:spPr>
            <a:xfrm>
              <a:off x="1052900" y="2739625"/>
              <a:ext cx="376100" cy="436025"/>
            </a:xfrm>
            <a:custGeom>
              <a:rect b="b" l="l" r="r" t="t"/>
              <a:pathLst>
                <a:path extrusionOk="0" h="17441" w="15044">
                  <a:moveTo>
                    <a:pt x="110" y="1"/>
                  </a:moveTo>
                  <a:lnTo>
                    <a:pt x="110" y="10356"/>
                  </a:lnTo>
                  <a:cubicBezTo>
                    <a:pt x="1" y="12209"/>
                    <a:pt x="600" y="14007"/>
                    <a:pt x="1745" y="15479"/>
                  </a:cubicBezTo>
                  <a:cubicBezTo>
                    <a:pt x="2835" y="16787"/>
                    <a:pt x="4415" y="17441"/>
                    <a:pt x="6541" y="17441"/>
                  </a:cubicBezTo>
                  <a:cubicBezTo>
                    <a:pt x="7631" y="17441"/>
                    <a:pt x="8721" y="17114"/>
                    <a:pt x="9647" y="16569"/>
                  </a:cubicBezTo>
                  <a:cubicBezTo>
                    <a:pt x="10574" y="16078"/>
                    <a:pt x="11337" y="15424"/>
                    <a:pt x="11882" y="14552"/>
                  </a:cubicBezTo>
                  <a:lnTo>
                    <a:pt x="11991" y="14552"/>
                  </a:lnTo>
                  <a:lnTo>
                    <a:pt x="11991" y="16896"/>
                  </a:lnTo>
                  <a:lnTo>
                    <a:pt x="15043" y="16896"/>
                  </a:lnTo>
                  <a:lnTo>
                    <a:pt x="15043" y="1"/>
                  </a:lnTo>
                  <a:lnTo>
                    <a:pt x="11882" y="1"/>
                  </a:lnTo>
                  <a:lnTo>
                    <a:pt x="11882" y="9320"/>
                  </a:lnTo>
                  <a:cubicBezTo>
                    <a:pt x="11882" y="10628"/>
                    <a:pt x="11446" y="11936"/>
                    <a:pt x="10628" y="12972"/>
                  </a:cubicBezTo>
                  <a:cubicBezTo>
                    <a:pt x="9920" y="13953"/>
                    <a:pt x="8721" y="14552"/>
                    <a:pt x="7467" y="14552"/>
                  </a:cubicBezTo>
                  <a:cubicBezTo>
                    <a:pt x="4688" y="14552"/>
                    <a:pt x="3271" y="12972"/>
                    <a:pt x="3271" y="9811"/>
                  </a:cubicBezTo>
                  <a:lnTo>
                    <a:pt x="327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5"/>
            <p:cNvSpPr/>
            <p:nvPr/>
          </p:nvSpPr>
          <p:spPr>
            <a:xfrm>
              <a:off x="1512075" y="2546150"/>
              <a:ext cx="425150" cy="629500"/>
            </a:xfrm>
            <a:custGeom>
              <a:rect b="b" l="l" r="r" t="t"/>
              <a:pathLst>
                <a:path extrusionOk="0" h="25180" w="17006">
                  <a:moveTo>
                    <a:pt x="8612" y="10097"/>
                  </a:moveTo>
                  <a:cubicBezTo>
                    <a:pt x="10002" y="10097"/>
                    <a:pt x="11391" y="10655"/>
                    <a:pt x="12427" y="11773"/>
                  </a:cubicBezTo>
                  <a:cubicBezTo>
                    <a:pt x="13462" y="12972"/>
                    <a:pt x="14062" y="14552"/>
                    <a:pt x="13953" y="16187"/>
                  </a:cubicBezTo>
                  <a:cubicBezTo>
                    <a:pt x="14062" y="17822"/>
                    <a:pt x="13462" y="19403"/>
                    <a:pt x="12427" y="20656"/>
                  </a:cubicBezTo>
                  <a:cubicBezTo>
                    <a:pt x="11446" y="21692"/>
                    <a:pt x="10029" y="22291"/>
                    <a:pt x="8612" y="22291"/>
                  </a:cubicBezTo>
                  <a:cubicBezTo>
                    <a:pt x="7140" y="22291"/>
                    <a:pt x="5778" y="21692"/>
                    <a:pt x="4797" y="20602"/>
                  </a:cubicBezTo>
                  <a:cubicBezTo>
                    <a:pt x="3707" y="19403"/>
                    <a:pt x="3162" y="17822"/>
                    <a:pt x="3216" y="16187"/>
                  </a:cubicBezTo>
                  <a:cubicBezTo>
                    <a:pt x="3162" y="14552"/>
                    <a:pt x="3707" y="12972"/>
                    <a:pt x="4797" y="11773"/>
                  </a:cubicBezTo>
                  <a:cubicBezTo>
                    <a:pt x="5832" y="10655"/>
                    <a:pt x="7222" y="10097"/>
                    <a:pt x="8612" y="10097"/>
                  </a:cubicBezTo>
                  <a:close/>
                  <a:moveTo>
                    <a:pt x="13844" y="1"/>
                  </a:moveTo>
                  <a:lnTo>
                    <a:pt x="13844" y="7740"/>
                  </a:lnTo>
                  <a:lnTo>
                    <a:pt x="13953" y="10083"/>
                  </a:lnTo>
                  <a:lnTo>
                    <a:pt x="13844" y="10083"/>
                  </a:lnTo>
                  <a:cubicBezTo>
                    <a:pt x="13244" y="9211"/>
                    <a:pt x="12481" y="8503"/>
                    <a:pt x="11555" y="8012"/>
                  </a:cubicBezTo>
                  <a:cubicBezTo>
                    <a:pt x="10465" y="7467"/>
                    <a:pt x="9266" y="7195"/>
                    <a:pt x="8067" y="7195"/>
                  </a:cubicBezTo>
                  <a:cubicBezTo>
                    <a:pt x="5887" y="7195"/>
                    <a:pt x="3870" y="8121"/>
                    <a:pt x="2453" y="9811"/>
                  </a:cubicBezTo>
                  <a:cubicBezTo>
                    <a:pt x="818" y="11555"/>
                    <a:pt x="1" y="13844"/>
                    <a:pt x="55" y="16187"/>
                  </a:cubicBezTo>
                  <a:cubicBezTo>
                    <a:pt x="1" y="18531"/>
                    <a:pt x="818" y="20820"/>
                    <a:pt x="2453" y="22618"/>
                  </a:cubicBezTo>
                  <a:cubicBezTo>
                    <a:pt x="3870" y="24253"/>
                    <a:pt x="5887" y="25180"/>
                    <a:pt x="8067" y="25180"/>
                  </a:cubicBezTo>
                  <a:cubicBezTo>
                    <a:pt x="9266" y="25180"/>
                    <a:pt x="10465" y="24907"/>
                    <a:pt x="11555" y="24308"/>
                  </a:cubicBezTo>
                  <a:cubicBezTo>
                    <a:pt x="12481" y="23872"/>
                    <a:pt x="13244" y="23163"/>
                    <a:pt x="13844" y="22291"/>
                  </a:cubicBezTo>
                  <a:lnTo>
                    <a:pt x="13953" y="22291"/>
                  </a:lnTo>
                  <a:lnTo>
                    <a:pt x="13953" y="24635"/>
                  </a:lnTo>
                  <a:lnTo>
                    <a:pt x="17005" y="24635"/>
                  </a:lnTo>
                  <a:lnTo>
                    <a:pt x="170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5"/>
            <p:cNvSpPr/>
            <p:nvPr/>
          </p:nvSpPr>
          <p:spPr>
            <a:xfrm>
              <a:off x="2006675" y="2739625"/>
              <a:ext cx="419675" cy="607700"/>
            </a:xfrm>
            <a:custGeom>
              <a:rect b="b" l="l" r="r" t="t"/>
              <a:pathLst>
                <a:path extrusionOk="0" h="24308" w="16787">
                  <a:moveTo>
                    <a:pt x="1" y="1"/>
                  </a:moveTo>
                  <a:lnTo>
                    <a:pt x="6922" y="15806"/>
                  </a:lnTo>
                  <a:lnTo>
                    <a:pt x="2998" y="24308"/>
                  </a:lnTo>
                  <a:lnTo>
                    <a:pt x="6268" y="24308"/>
                  </a:lnTo>
                  <a:lnTo>
                    <a:pt x="16787" y="1"/>
                  </a:lnTo>
                  <a:lnTo>
                    <a:pt x="13353" y="1"/>
                  </a:lnTo>
                  <a:lnTo>
                    <a:pt x="8448" y="12154"/>
                  </a:lnTo>
                  <a:lnTo>
                    <a:pt x="8394" y="12154"/>
                  </a:lnTo>
                  <a:lnTo>
                    <a:pt x="3380"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45"/>
          <p:cNvGrpSpPr/>
          <p:nvPr/>
        </p:nvGrpSpPr>
        <p:grpSpPr>
          <a:xfrm>
            <a:off x="8169169" y="4514914"/>
            <a:ext cx="425774" cy="342471"/>
            <a:chOff x="6294751" y="783425"/>
            <a:chExt cx="5020925" cy="4038575"/>
          </a:xfrm>
        </p:grpSpPr>
        <p:sp>
          <p:nvSpPr>
            <p:cNvPr id="637" name="Google Shape;637;p45"/>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5"/>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5"/>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5"/>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9_Quote">
  <p:cSld name="CUSTOM_3_1_1_1_1_1_2">
    <p:spTree>
      <p:nvGrpSpPr>
        <p:cNvPr id="641" name="Shape 641"/>
        <p:cNvGrpSpPr/>
        <p:nvPr/>
      </p:nvGrpSpPr>
      <p:grpSpPr>
        <a:xfrm>
          <a:off x="0" y="0"/>
          <a:ext cx="0" cy="0"/>
          <a:chOff x="0" y="0"/>
          <a:chExt cx="0" cy="0"/>
        </a:xfrm>
      </p:grpSpPr>
      <p:sp>
        <p:nvSpPr>
          <p:cNvPr id="642" name="Google Shape;642;p46"/>
          <p:cNvSpPr txBox="1"/>
          <p:nvPr>
            <p:ph type="title"/>
          </p:nvPr>
        </p:nvSpPr>
        <p:spPr>
          <a:xfrm>
            <a:off x="761950" y="1161825"/>
            <a:ext cx="5715000" cy="1762200"/>
          </a:xfrm>
          <a:prstGeom prst="rect">
            <a:avLst/>
          </a:prstGeom>
        </p:spPr>
        <p:txBody>
          <a:bodyPr anchorCtr="0" anchor="b" bIns="0" lIns="0" spcFirstLastPara="1" rIns="228600" wrap="square" tIns="0">
            <a:no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p:txBody>
      </p:sp>
      <p:sp>
        <p:nvSpPr>
          <p:cNvPr id="643" name="Google Shape;643;p46"/>
          <p:cNvSpPr txBox="1"/>
          <p:nvPr>
            <p:ph idx="1" type="body"/>
          </p:nvPr>
        </p:nvSpPr>
        <p:spPr>
          <a:xfrm>
            <a:off x="762000" y="3276400"/>
            <a:ext cx="2540100" cy="10572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grpSp>
        <p:nvGrpSpPr>
          <p:cNvPr id="644" name="Google Shape;644;p46"/>
          <p:cNvGrpSpPr/>
          <p:nvPr/>
        </p:nvGrpSpPr>
        <p:grpSpPr>
          <a:xfrm>
            <a:off x="502528" y="4542252"/>
            <a:ext cx="1539938" cy="287844"/>
            <a:chOff x="238125" y="2182350"/>
            <a:chExt cx="7149200" cy="1336325"/>
          </a:xfrm>
        </p:grpSpPr>
        <p:sp>
          <p:nvSpPr>
            <p:cNvPr id="645" name="Google Shape;645;p46"/>
            <p:cNvSpPr/>
            <p:nvPr/>
          </p:nvSpPr>
          <p:spPr>
            <a:xfrm>
              <a:off x="3329700" y="2212350"/>
              <a:ext cx="437400" cy="832500"/>
            </a:xfrm>
            <a:custGeom>
              <a:rect b="b" l="l" r="r" t="t"/>
              <a:pathLst>
                <a:path extrusionOk="0" h="33300" w="17496">
                  <a:moveTo>
                    <a:pt x="8775" y="0"/>
                  </a:moveTo>
                  <a:cubicBezTo>
                    <a:pt x="3924" y="0"/>
                    <a:pt x="0" y="3924"/>
                    <a:pt x="0" y="8775"/>
                  </a:cubicBezTo>
                  <a:lnTo>
                    <a:pt x="0" y="33300"/>
                  </a:lnTo>
                  <a:lnTo>
                    <a:pt x="17495" y="33300"/>
                  </a:lnTo>
                  <a:lnTo>
                    <a:pt x="17495" y="8775"/>
                  </a:lnTo>
                  <a:cubicBezTo>
                    <a:pt x="17495" y="3924"/>
                    <a:pt x="13571" y="0"/>
                    <a:pt x="8775"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6"/>
            <p:cNvSpPr/>
            <p:nvPr/>
          </p:nvSpPr>
          <p:spPr>
            <a:xfrm>
              <a:off x="2919575" y="3042100"/>
              <a:ext cx="847525" cy="422400"/>
            </a:xfrm>
            <a:custGeom>
              <a:rect b="b" l="l" r="r" t="t"/>
              <a:pathLst>
                <a:path extrusionOk="0" h="16896" w="33901">
                  <a:moveTo>
                    <a:pt x="0" y="1"/>
                  </a:moveTo>
                  <a:cubicBezTo>
                    <a:pt x="0" y="9320"/>
                    <a:pt x="7631" y="16896"/>
                    <a:pt x="16950" y="16896"/>
                  </a:cubicBezTo>
                  <a:cubicBezTo>
                    <a:pt x="26325" y="16896"/>
                    <a:pt x="33900" y="9320"/>
                    <a:pt x="33900"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6"/>
            <p:cNvSpPr/>
            <p:nvPr/>
          </p:nvSpPr>
          <p:spPr>
            <a:xfrm>
              <a:off x="4325700" y="2182350"/>
              <a:ext cx="1169075" cy="1088675"/>
            </a:xfrm>
            <a:custGeom>
              <a:rect b="b" l="l" r="r" t="t"/>
              <a:pathLst>
                <a:path extrusionOk="0" h="43547" w="46763">
                  <a:moveTo>
                    <a:pt x="23264" y="1"/>
                  </a:moveTo>
                  <a:cubicBezTo>
                    <a:pt x="21554" y="1"/>
                    <a:pt x="19845" y="914"/>
                    <a:pt x="19022" y="2726"/>
                  </a:cubicBezTo>
                  <a:lnTo>
                    <a:pt x="1" y="43547"/>
                  </a:lnTo>
                  <a:lnTo>
                    <a:pt x="46763" y="43547"/>
                  </a:lnTo>
                  <a:lnTo>
                    <a:pt x="27469" y="2672"/>
                  </a:lnTo>
                  <a:cubicBezTo>
                    <a:pt x="26631" y="887"/>
                    <a:pt x="24947" y="1"/>
                    <a:pt x="23264"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6"/>
            <p:cNvSpPr/>
            <p:nvPr/>
          </p:nvSpPr>
          <p:spPr>
            <a:xfrm>
              <a:off x="4748100" y="2761425"/>
              <a:ext cx="671750" cy="630875"/>
            </a:xfrm>
            <a:custGeom>
              <a:rect b="b" l="l" r="r" t="t"/>
              <a:pathLst>
                <a:path extrusionOk="0" h="25235" w="26870">
                  <a:moveTo>
                    <a:pt x="0" y="1"/>
                  </a:moveTo>
                  <a:lnTo>
                    <a:pt x="0" y="25234"/>
                  </a:lnTo>
                  <a:lnTo>
                    <a:pt x="26869"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6"/>
            <p:cNvSpPr/>
            <p:nvPr/>
          </p:nvSpPr>
          <p:spPr>
            <a:xfrm>
              <a:off x="6588875" y="2193275"/>
              <a:ext cx="628150" cy="1068225"/>
            </a:xfrm>
            <a:custGeom>
              <a:rect b="b" l="l" r="r" t="t"/>
              <a:pathLst>
                <a:path extrusionOk="0" h="42729" w="25126">
                  <a:moveTo>
                    <a:pt x="12590" y="0"/>
                  </a:moveTo>
                  <a:cubicBezTo>
                    <a:pt x="5614" y="0"/>
                    <a:pt x="0" y="5614"/>
                    <a:pt x="0" y="12535"/>
                  </a:cubicBezTo>
                  <a:lnTo>
                    <a:pt x="0" y="42728"/>
                  </a:lnTo>
                  <a:lnTo>
                    <a:pt x="25125" y="42728"/>
                  </a:lnTo>
                  <a:lnTo>
                    <a:pt x="25125" y="12535"/>
                  </a:lnTo>
                  <a:cubicBezTo>
                    <a:pt x="25125" y="5614"/>
                    <a:pt x="19512" y="0"/>
                    <a:pt x="12590"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6"/>
            <p:cNvSpPr/>
            <p:nvPr/>
          </p:nvSpPr>
          <p:spPr>
            <a:xfrm>
              <a:off x="5964825" y="2193275"/>
              <a:ext cx="628150" cy="1068225"/>
            </a:xfrm>
            <a:custGeom>
              <a:rect b="b" l="l" r="r" t="t"/>
              <a:pathLst>
                <a:path extrusionOk="0" h="42729" w="25126">
                  <a:moveTo>
                    <a:pt x="12591" y="0"/>
                  </a:moveTo>
                  <a:cubicBezTo>
                    <a:pt x="5614" y="0"/>
                    <a:pt x="1" y="5614"/>
                    <a:pt x="1" y="12535"/>
                  </a:cubicBezTo>
                  <a:lnTo>
                    <a:pt x="1" y="42728"/>
                  </a:lnTo>
                  <a:lnTo>
                    <a:pt x="25126" y="42728"/>
                  </a:lnTo>
                  <a:lnTo>
                    <a:pt x="25126" y="12535"/>
                  </a:lnTo>
                  <a:cubicBezTo>
                    <a:pt x="25126" y="5614"/>
                    <a:pt x="19512" y="0"/>
                    <a:pt x="12591"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6"/>
            <p:cNvSpPr/>
            <p:nvPr/>
          </p:nvSpPr>
          <p:spPr>
            <a:xfrm>
              <a:off x="6676075" y="2870775"/>
              <a:ext cx="711250" cy="647900"/>
            </a:xfrm>
            <a:custGeom>
              <a:rect b="b" l="l" r="r" t="t"/>
              <a:pathLst>
                <a:path extrusionOk="0" h="25916" w="28450">
                  <a:moveTo>
                    <a:pt x="14225" y="0"/>
                  </a:moveTo>
                  <a:cubicBezTo>
                    <a:pt x="10914" y="0"/>
                    <a:pt x="7603" y="1268"/>
                    <a:pt x="5069" y="3802"/>
                  </a:cubicBezTo>
                  <a:cubicBezTo>
                    <a:pt x="0" y="8870"/>
                    <a:pt x="0" y="17045"/>
                    <a:pt x="5069" y="22114"/>
                  </a:cubicBezTo>
                  <a:cubicBezTo>
                    <a:pt x="7603" y="24648"/>
                    <a:pt x="10914" y="25915"/>
                    <a:pt x="14225" y="25915"/>
                  </a:cubicBezTo>
                  <a:cubicBezTo>
                    <a:pt x="17536" y="25915"/>
                    <a:pt x="20847" y="24648"/>
                    <a:pt x="23381" y="22114"/>
                  </a:cubicBezTo>
                  <a:cubicBezTo>
                    <a:pt x="28450" y="17045"/>
                    <a:pt x="28450" y="8870"/>
                    <a:pt x="23381" y="3802"/>
                  </a:cubicBezTo>
                  <a:cubicBezTo>
                    <a:pt x="20847" y="1268"/>
                    <a:pt x="17536" y="0"/>
                    <a:pt x="14225"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6"/>
            <p:cNvSpPr/>
            <p:nvPr/>
          </p:nvSpPr>
          <p:spPr>
            <a:xfrm>
              <a:off x="238125" y="2532175"/>
              <a:ext cx="421025" cy="643475"/>
            </a:xfrm>
            <a:custGeom>
              <a:rect b="b" l="l" r="r" t="t"/>
              <a:pathLst>
                <a:path extrusionOk="0" h="25739" w="16841">
                  <a:moveTo>
                    <a:pt x="8858" y="1"/>
                  </a:moveTo>
                  <a:cubicBezTo>
                    <a:pt x="8704" y="1"/>
                    <a:pt x="8549" y="5"/>
                    <a:pt x="8393" y="15"/>
                  </a:cubicBezTo>
                  <a:cubicBezTo>
                    <a:pt x="8258" y="7"/>
                    <a:pt x="8123" y="4"/>
                    <a:pt x="7988" y="4"/>
                  </a:cubicBezTo>
                  <a:cubicBezTo>
                    <a:pt x="6115" y="4"/>
                    <a:pt x="4316" y="706"/>
                    <a:pt x="2943" y="1977"/>
                  </a:cubicBezTo>
                  <a:cubicBezTo>
                    <a:pt x="1635" y="3121"/>
                    <a:pt x="872" y="4811"/>
                    <a:pt x="872" y="6555"/>
                  </a:cubicBezTo>
                  <a:cubicBezTo>
                    <a:pt x="818" y="8135"/>
                    <a:pt x="1417" y="9661"/>
                    <a:pt x="2562" y="10751"/>
                  </a:cubicBezTo>
                  <a:cubicBezTo>
                    <a:pt x="3979" y="12005"/>
                    <a:pt x="5668" y="12931"/>
                    <a:pt x="7521" y="13422"/>
                  </a:cubicBezTo>
                  <a:cubicBezTo>
                    <a:pt x="9156" y="13858"/>
                    <a:pt x="10737" y="14566"/>
                    <a:pt x="12154" y="15547"/>
                  </a:cubicBezTo>
                  <a:cubicBezTo>
                    <a:pt x="13135" y="16256"/>
                    <a:pt x="13680" y="17455"/>
                    <a:pt x="13625" y="18708"/>
                  </a:cubicBezTo>
                  <a:cubicBezTo>
                    <a:pt x="13625" y="19853"/>
                    <a:pt x="13080" y="20943"/>
                    <a:pt x="12099" y="21597"/>
                  </a:cubicBezTo>
                  <a:cubicBezTo>
                    <a:pt x="11180" y="22261"/>
                    <a:pt x="10022" y="22637"/>
                    <a:pt x="8848" y="22637"/>
                  </a:cubicBezTo>
                  <a:cubicBezTo>
                    <a:pt x="8769" y="22637"/>
                    <a:pt x="8690" y="22636"/>
                    <a:pt x="8611" y="22632"/>
                  </a:cubicBezTo>
                  <a:cubicBezTo>
                    <a:pt x="8543" y="22635"/>
                    <a:pt x="8475" y="22636"/>
                    <a:pt x="8407" y="22636"/>
                  </a:cubicBezTo>
                  <a:cubicBezTo>
                    <a:pt x="7123" y="22636"/>
                    <a:pt x="5946" y="22150"/>
                    <a:pt x="5014" y="21270"/>
                  </a:cubicBezTo>
                  <a:cubicBezTo>
                    <a:pt x="3979" y="20398"/>
                    <a:pt x="3216" y="19199"/>
                    <a:pt x="2889" y="17891"/>
                  </a:cubicBezTo>
                  <a:lnTo>
                    <a:pt x="0" y="19035"/>
                  </a:lnTo>
                  <a:cubicBezTo>
                    <a:pt x="436" y="21052"/>
                    <a:pt x="1635" y="22796"/>
                    <a:pt x="3325" y="23995"/>
                  </a:cubicBezTo>
                  <a:cubicBezTo>
                    <a:pt x="4905" y="25085"/>
                    <a:pt x="6704" y="25684"/>
                    <a:pt x="8611" y="25739"/>
                  </a:cubicBezTo>
                  <a:cubicBezTo>
                    <a:pt x="9592" y="25739"/>
                    <a:pt x="10573" y="25575"/>
                    <a:pt x="11500" y="25303"/>
                  </a:cubicBezTo>
                  <a:cubicBezTo>
                    <a:pt x="12426" y="25030"/>
                    <a:pt x="13353" y="24594"/>
                    <a:pt x="14116" y="24049"/>
                  </a:cubicBezTo>
                  <a:cubicBezTo>
                    <a:pt x="14988" y="23450"/>
                    <a:pt x="15642" y="22687"/>
                    <a:pt x="16078" y="21815"/>
                  </a:cubicBezTo>
                  <a:cubicBezTo>
                    <a:pt x="16623" y="20834"/>
                    <a:pt x="16841" y="19744"/>
                    <a:pt x="16841" y="18599"/>
                  </a:cubicBezTo>
                  <a:cubicBezTo>
                    <a:pt x="16841" y="17509"/>
                    <a:pt x="16623" y="16474"/>
                    <a:pt x="16187" y="15438"/>
                  </a:cubicBezTo>
                  <a:cubicBezTo>
                    <a:pt x="15751" y="14566"/>
                    <a:pt x="15097" y="13749"/>
                    <a:pt x="14334" y="13204"/>
                  </a:cubicBezTo>
                  <a:cubicBezTo>
                    <a:pt x="13516" y="12604"/>
                    <a:pt x="12699" y="12114"/>
                    <a:pt x="11827" y="11732"/>
                  </a:cubicBezTo>
                  <a:cubicBezTo>
                    <a:pt x="10846" y="11296"/>
                    <a:pt x="9810" y="10915"/>
                    <a:pt x="8775" y="10588"/>
                  </a:cubicBezTo>
                  <a:cubicBezTo>
                    <a:pt x="7521" y="10206"/>
                    <a:pt x="6322" y="9661"/>
                    <a:pt x="5287" y="8898"/>
                  </a:cubicBezTo>
                  <a:cubicBezTo>
                    <a:pt x="4524" y="8353"/>
                    <a:pt x="4088" y="7481"/>
                    <a:pt x="4088" y="6555"/>
                  </a:cubicBezTo>
                  <a:cubicBezTo>
                    <a:pt x="4088" y="5574"/>
                    <a:pt x="4578" y="4647"/>
                    <a:pt x="5396" y="4048"/>
                  </a:cubicBezTo>
                  <a:cubicBezTo>
                    <a:pt x="6205" y="3390"/>
                    <a:pt x="7203" y="3061"/>
                    <a:pt x="8258" y="3061"/>
                  </a:cubicBezTo>
                  <a:cubicBezTo>
                    <a:pt x="8339" y="3061"/>
                    <a:pt x="8420" y="3063"/>
                    <a:pt x="8502" y="3067"/>
                  </a:cubicBezTo>
                  <a:cubicBezTo>
                    <a:pt x="8626" y="3054"/>
                    <a:pt x="8751" y="3048"/>
                    <a:pt x="8877" y="3048"/>
                  </a:cubicBezTo>
                  <a:cubicBezTo>
                    <a:pt x="9850" y="3048"/>
                    <a:pt x="10836" y="3414"/>
                    <a:pt x="11609" y="3993"/>
                  </a:cubicBezTo>
                  <a:cubicBezTo>
                    <a:pt x="12372" y="4538"/>
                    <a:pt x="12862" y="5301"/>
                    <a:pt x="13135" y="6173"/>
                  </a:cubicBezTo>
                  <a:lnTo>
                    <a:pt x="16023" y="4974"/>
                  </a:lnTo>
                  <a:cubicBezTo>
                    <a:pt x="15533" y="3612"/>
                    <a:pt x="14661" y="2413"/>
                    <a:pt x="13516" y="1541"/>
                  </a:cubicBezTo>
                  <a:cubicBezTo>
                    <a:pt x="12168" y="542"/>
                    <a:pt x="10546" y="1"/>
                    <a:pt x="8858"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6"/>
            <p:cNvSpPr/>
            <p:nvPr/>
          </p:nvSpPr>
          <p:spPr>
            <a:xfrm>
              <a:off x="709550" y="2611550"/>
              <a:ext cx="273900" cy="557650"/>
            </a:xfrm>
            <a:custGeom>
              <a:rect b="b" l="l" r="r" t="t"/>
              <a:pathLst>
                <a:path extrusionOk="0" h="22306" w="10956">
                  <a:moveTo>
                    <a:pt x="2943" y="1"/>
                  </a:moveTo>
                  <a:lnTo>
                    <a:pt x="2943" y="5124"/>
                  </a:lnTo>
                  <a:lnTo>
                    <a:pt x="0" y="5124"/>
                  </a:lnTo>
                  <a:lnTo>
                    <a:pt x="0" y="8067"/>
                  </a:lnTo>
                  <a:lnTo>
                    <a:pt x="2943" y="8067"/>
                  </a:lnTo>
                  <a:lnTo>
                    <a:pt x="2943" y="16896"/>
                  </a:lnTo>
                  <a:cubicBezTo>
                    <a:pt x="2834" y="18367"/>
                    <a:pt x="3380" y="19784"/>
                    <a:pt x="4361" y="20874"/>
                  </a:cubicBezTo>
                  <a:cubicBezTo>
                    <a:pt x="5358" y="21772"/>
                    <a:pt x="6676" y="22305"/>
                    <a:pt x="8021" y="22305"/>
                  </a:cubicBezTo>
                  <a:cubicBezTo>
                    <a:pt x="8145" y="22305"/>
                    <a:pt x="8269" y="22301"/>
                    <a:pt x="8394" y="22291"/>
                  </a:cubicBezTo>
                  <a:cubicBezTo>
                    <a:pt x="9266" y="22291"/>
                    <a:pt x="10138" y="22128"/>
                    <a:pt x="10955" y="21801"/>
                  </a:cubicBezTo>
                  <a:lnTo>
                    <a:pt x="9865" y="19076"/>
                  </a:lnTo>
                  <a:cubicBezTo>
                    <a:pt x="9375" y="19294"/>
                    <a:pt x="8884" y="19348"/>
                    <a:pt x="8394" y="19348"/>
                  </a:cubicBezTo>
                  <a:cubicBezTo>
                    <a:pt x="6868" y="19348"/>
                    <a:pt x="6105" y="18476"/>
                    <a:pt x="6105" y="16623"/>
                  </a:cubicBezTo>
                  <a:lnTo>
                    <a:pt x="6105" y="8067"/>
                  </a:lnTo>
                  <a:lnTo>
                    <a:pt x="10247" y="8067"/>
                  </a:lnTo>
                  <a:lnTo>
                    <a:pt x="10247" y="5124"/>
                  </a:lnTo>
                  <a:lnTo>
                    <a:pt x="6105" y="5124"/>
                  </a:lnTo>
                  <a:lnTo>
                    <a:pt x="61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6"/>
            <p:cNvSpPr/>
            <p:nvPr/>
          </p:nvSpPr>
          <p:spPr>
            <a:xfrm>
              <a:off x="1052900" y="2739625"/>
              <a:ext cx="376100" cy="436025"/>
            </a:xfrm>
            <a:custGeom>
              <a:rect b="b" l="l" r="r" t="t"/>
              <a:pathLst>
                <a:path extrusionOk="0" h="17441" w="15044">
                  <a:moveTo>
                    <a:pt x="110" y="1"/>
                  </a:moveTo>
                  <a:lnTo>
                    <a:pt x="110" y="10356"/>
                  </a:lnTo>
                  <a:cubicBezTo>
                    <a:pt x="1" y="12209"/>
                    <a:pt x="600" y="14007"/>
                    <a:pt x="1745" y="15479"/>
                  </a:cubicBezTo>
                  <a:cubicBezTo>
                    <a:pt x="2835" y="16787"/>
                    <a:pt x="4415" y="17441"/>
                    <a:pt x="6541" y="17441"/>
                  </a:cubicBezTo>
                  <a:cubicBezTo>
                    <a:pt x="7631" y="17441"/>
                    <a:pt x="8721" y="17114"/>
                    <a:pt x="9647" y="16569"/>
                  </a:cubicBezTo>
                  <a:cubicBezTo>
                    <a:pt x="10574" y="16078"/>
                    <a:pt x="11337" y="15424"/>
                    <a:pt x="11882" y="14552"/>
                  </a:cubicBezTo>
                  <a:lnTo>
                    <a:pt x="11991" y="14552"/>
                  </a:lnTo>
                  <a:lnTo>
                    <a:pt x="11991" y="16896"/>
                  </a:lnTo>
                  <a:lnTo>
                    <a:pt x="15043" y="16896"/>
                  </a:lnTo>
                  <a:lnTo>
                    <a:pt x="15043" y="1"/>
                  </a:lnTo>
                  <a:lnTo>
                    <a:pt x="11882" y="1"/>
                  </a:lnTo>
                  <a:lnTo>
                    <a:pt x="11882" y="9320"/>
                  </a:lnTo>
                  <a:cubicBezTo>
                    <a:pt x="11882" y="10628"/>
                    <a:pt x="11446" y="11936"/>
                    <a:pt x="10628" y="12972"/>
                  </a:cubicBezTo>
                  <a:cubicBezTo>
                    <a:pt x="9920" y="13953"/>
                    <a:pt x="8721" y="14552"/>
                    <a:pt x="7467" y="14552"/>
                  </a:cubicBezTo>
                  <a:cubicBezTo>
                    <a:pt x="4688" y="14552"/>
                    <a:pt x="3271" y="12972"/>
                    <a:pt x="3271" y="9811"/>
                  </a:cubicBezTo>
                  <a:lnTo>
                    <a:pt x="327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6"/>
            <p:cNvSpPr/>
            <p:nvPr/>
          </p:nvSpPr>
          <p:spPr>
            <a:xfrm>
              <a:off x="1512075" y="2546150"/>
              <a:ext cx="425150" cy="629500"/>
            </a:xfrm>
            <a:custGeom>
              <a:rect b="b" l="l" r="r" t="t"/>
              <a:pathLst>
                <a:path extrusionOk="0" h="25180" w="17006">
                  <a:moveTo>
                    <a:pt x="8612" y="10097"/>
                  </a:moveTo>
                  <a:cubicBezTo>
                    <a:pt x="10002" y="10097"/>
                    <a:pt x="11391" y="10655"/>
                    <a:pt x="12427" y="11773"/>
                  </a:cubicBezTo>
                  <a:cubicBezTo>
                    <a:pt x="13462" y="12972"/>
                    <a:pt x="14062" y="14552"/>
                    <a:pt x="13953" y="16187"/>
                  </a:cubicBezTo>
                  <a:cubicBezTo>
                    <a:pt x="14062" y="17822"/>
                    <a:pt x="13462" y="19403"/>
                    <a:pt x="12427" y="20656"/>
                  </a:cubicBezTo>
                  <a:cubicBezTo>
                    <a:pt x="11446" y="21692"/>
                    <a:pt x="10029" y="22291"/>
                    <a:pt x="8612" y="22291"/>
                  </a:cubicBezTo>
                  <a:cubicBezTo>
                    <a:pt x="7140" y="22291"/>
                    <a:pt x="5778" y="21692"/>
                    <a:pt x="4797" y="20602"/>
                  </a:cubicBezTo>
                  <a:cubicBezTo>
                    <a:pt x="3707" y="19403"/>
                    <a:pt x="3162" y="17822"/>
                    <a:pt x="3216" y="16187"/>
                  </a:cubicBezTo>
                  <a:cubicBezTo>
                    <a:pt x="3162" y="14552"/>
                    <a:pt x="3707" y="12972"/>
                    <a:pt x="4797" y="11773"/>
                  </a:cubicBezTo>
                  <a:cubicBezTo>
                    <a:pt x="5832" y="10655"/>
                    <a:pt x="7222" y="10097"/>
                    <a:pt x="8612" y="10097"/>
                  </a:cubicBezTo>
                  <a:close/>
                  <a:moveTo>
                    <a:pt x="13844" y="1"/>
                  </a:moveTo>
                  <a:lnTo>
                    <a:pt x="13844" y="7740"/>
                  </a:lnTo>
                  <a:lnTo>
                    <a:pt x="13953" y="10083"/>
                  </a:lnTo>
                  <a:lnTo>
                    <a:pt x="13844" y="10083"/>
                  </a:lnTo>
                  <a:cubicBezTo>
                    <a:pt x="13244" y="9211"/>
                    <a:pt x="12481" y="8503"/>
                    <a:pt x="11555" y="8012"/>
                  </a:cubicBezTo>
                  <a:cubicBezTo>
                    <a:pt x="10465" y="7467"/>
                    <a:pt x="9266" y="7195"/>
                    <a:pt x="8067" y="7195"/>
                  </a:cubicBezTo>
                  <a:cubicBezTo>
                    <a:pt x="5887" y="7195"/>
                    <a:pt x="3870" y="8121"/>
                    <a:pt x="2453" y="9811"/>
                  </a:cubicBezTo>
                  <a:cubicBezTo>
                    <a:pt x="818" y="11555"/>
                    <a:pt x="1" y="13844"/>
                    <a:pt x="55" y="16187"/>
                  </a:cubicBezTo>
                  <a:cubicBezTo>
                    <a:pt x="1" y="18531"/>
                    <a:pt x="818" y="20820"/>
                    <a:pt x="2453" y="22618"/>
                  </a:cubicBezTo>
                  <a:cubicBezTo>
                    <a:pt x="3870" y="24253"/>
                    <a:pt x="5887" y="25180"/>
                    <a:pt x="8067" y="25180"/>
                  </a:cubicBezTo>
                  <a:cubicBezTo>
                    <a:pt x="9266" y="25180"/>
                    <a:pt x="10465" y="24907"/>
                    <a:pt x="11555" y="24308"/>
                  </a:cubicBezTo>
                  <a:cubicBezTo>
                    <a:pt x="12481" y="23872"/>
                    <a:pt x="13244" y="23163"/>
                    <a:pt x="13844" y="22291"/>
                  </a:cubicBezTo>
                  <a:lnTo>
                    <a:pt x="13953" y="22291"/>
                  </a:lnTo>
                  <a:lnTo>
                    <a:pt x="13953" y="24635"/>
                  </a:lnTo>
                  <a:lnTo>
                    <a:pt x="17005" y="24635"/>
                  </a:lnTo>
                  <a:lnTo>
                    <a:pt x="170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6"/>
            <p:cNvSpPr/>
            <p:nvPr/>
          </p:nvSpPr>
          <p:spPr>
            <a:xfrm>
              <a:off x="2006675" y="2739625"/>
              <a:ext cx="419675" cy="607700"/>
            </a:xfrm>
            <a:custGeom>
              <a:rect b="b" l="l" r="r" t="t"/>
              <a:pathLst>
                <a:path extrusionOk="0" h="24308" w="16787">
                  <a:moveTo>
                    <a:pt x="1" y="1"/>
                  </a:moveTo>
                  <a:lnTo>
                    <a:pt x="6922" y="15806"/>
                  </a:lnTo>
                  <a:lnTo>
                    <a:pt x="2998" y="24308"/>
                  </a:lnTo>
                  <a:lnTo>
                    <a:pt x="6268" y="24308"/>
                  </a:lnTo>
                  <a:lnTo>
                    <a:pt x="16787" y="1"/>
                  </a:lnTo>
                  <a:lnTo>
                    <a:pt x="13353" y="1"/>
                  </a:lnTo>
                  <a:lnTo>
                    <a:pt x="8448" y="12154"/>
                  </a:lnTo>
                  <a:lnTo>
                    <a:pt x="8394" y="12154"/>
                  </a:lnTo>
                  <a:lnTo>
                    <a:pt x="3380"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 name="Google Shape;657;p46"/>
          <p:cNvGrpSpPr/>
          <p:nvPr/>
        </p:nvGrpSpPr>
        <p:grpSpPr>
          <a:xfrm>
            <a:off x="8169169" y="4514914"/>
            <a:ext cx="425774" cy="342471"/>
            <a:chOff x="6294751" y="783425"/>
            <a:chExt cx="5020925" cy="4038575"/>
          </a:xfrm>
        </p:grpSpPr>
        <p:sp>
          <p:nvSpPr>
            <p:cNvPr id="658" name="Google Shape;658;p46"/>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6"/>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6"/>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6"/>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One image">
  <p:cSld name="CUSTOM_3_1_1_1_1">
    <p:spTree>
      <p:nvGrpSpPr>
        <p:cNvPr id="662" name="Shape 662"/>
        <p:cNvGrpSpPr/>
        <p:nvPr/>
      </p:nvGrpSpPr>
      <p:grpSpPr>
        <a:xfrm>
          <a:off x="0" y="0"/>
          <a:ext cx="0" cy="0"/>
          <a:chOff x="0" y="0"/>
          <a:chExt cx="0" cy="0"/>
        </a:xfrm>
      </p:grpSpPr>
      <p:sp>
        <p:nvSpPr>
          <p:cNvPr id="663" name="Google Shape;663;p47"/>
          <p:cNvSpPr txBox="1"/>
          <p:nvPr>
            <p:ph type="title"/>
          </p:nvPr>
        </p:nvSpPr>
        <p:spPr>
          <a:xfrm>
            <a:off x="761950" y="809425"/>
            <a:ext cx="3174900" cy="1409700"/>
          </a:xfrm>
          <a:prstGeom prst="rect">
            <a:avLst/>
          </a:prstGeom>
        </p:spPr>
        <p:txBody>
          <a:bodyPr anchorCtr="0" anchor="b" bIns="0" lIns="0" spcFirstLastPara="1" rIns="22860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64" name="Google Shape;664;p47"/>
          <p:cNvSpPr txBox="1"/>
          <p:nvPr>
            <p:ph idx="1" type="body"/>
          </p:nvPr>
        </p:nvSpPr>
        <p:spPr>
          <a:xfrm>
            <a:off x="762002" y="2571750"/>
            <a:ext cx="2540100" cy="17619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grpSp>
        <p:nvGrpSpPr>
          <p:cNvPr id="665" name="Google Shape;665;p47"/>
          <p:cNvGrpSpPr/>
          <p:nvPr/>
        </p:nvGrpSpPr>
        <p:grpSpPr>
          <a:xfrm>
            <a:off x="502528" y="4542252"/>
            <a:ext cx="1539938" cy="287844"/>
            <a:chOff x="238125" y="2182350"/>
            <a:chExt cx="7149200" cy="1336325"/>
          </a:xfrm>
        </p:grpSpPr>
        <p:sp>
          <p:nvSpPr>
            <p:cNvPr id="666" name="Google Shape;666;p47"/>
            <p:cNvSpPr/>
            <p:nvPr/>
          </p:nvSpPr>
          <p:spPr>
            <a:xfrm>
              <a:off x="3329700" y="2212350"/>
              <a:ext cx="437400" cy="832500"/>
            </a:xfrm>
            <a:custGeom>
              <a:rect b="b" l="l" r="r" t="t"/>
              <a:pathLst>
                <a:path extrusionOk="0" h="33300" w="17496">
                  <a:moveTo>
                    <a:pt x="8775" y="0"/>
                  </a:moveTo>
                  <a:cubicBezTo>
                    <a:pt x="3924" y="0"/>
                    <a:pt x="0" y="3924"/>
                    <a:pt x="0" y="8775"/>
                  </a:cubicBezTo>
                  <a:lnTo>
                    <a:pt x="0" y="33300"/>
                  </a:lnTo>
                  <a:lnTo>
                    <a:pt x="17495" y="33300"/>
                  </a:lnTo>
                  <a:lnTo>
                    <a:pt x="17495" y="8775"/>
                  </a:lnTo>
                  <a:cubicBezTo>
                    <a:pt x="17495" y="3924"/>
                    <a:pt x="13571" y="0"/>
                    <a:pt x="8775"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7"/>
            <p:cNvSpPr/>
            <p:nvPr/>
          </p:nvSpPr>
          <p:spPr>
            <a:xfrm>
              <a:off x="2919575" y="3042100"/>
              <a:ext cx="847525" cy="422400"/>
            </a:xfrm>
            <a:custGeom>
              <a:rect b="b" l="l" r="r" t="t"/>
              <a:pathLst>
                <a:path extrusionOk="0" h="16896" w="33901">
                  <a:moveTo>
                    <a:pt x="0" y="1"/>
                  </a:moveTo>
                  <a:cubicBezTo>
                    <a:pt x="0" y="9320"/>
                    <a:pt x="7631" y="16896"/>
                    <a:pt x="16950" y="16896"/>
                  </a:cubicBezTo>
                  <a:cubicBezTo>
                    <a:pt x="26325" y="16896"/>
                    <a:pt x="33900" y="9320"/>
                    <a:pt x="33900"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7"/>
            <p:cNvSpPr/>
            <p:nvPr/>
          </p:nvSpPr>
          <p:spPr>
            <a:xfrm>
              <a:off x="4325700" y="2182350"/>
              <a:ext cx="1169075" cy="1088675"/>
            </a:xfrm>
            <a:custGeom>
              <a:rect b="b" l="l" r="r" t="t"/>
              <a:pathLst>
                <a:path extrusionOk="0" h="43547" w="46763">
                  <a:moveTo>
                    <a:pt x="23264" y="1"/>
                  </a:moveTo>
                  <a:cubicBezTo>
                    <a:pt x="21554" y="1"/>
                    <a:pt x="19845" y="914"/>
                    <a:pt x="19022" y="2726"/>
                  </a:cubicBezTo>
                  <a:lnTo>
                    <a:pt x="1" y="43547"/>
                  </a:lnTo>
                  <a:lnTo>
                    <a:pt x="46763" y="43547"/>
                  </a:lnTo>
                  <a:lnTo>
                    <a:pt x="27469" y="2672"/>
                  </a:lnTo>
                  <a:cubicBezTo>
                    <a:pt x="26631" y="887"/>
                    <a:pt x="24947" y="1"/>
                    <a:pt x="23264"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7"/>
            <p:cNvSpPr/>
            <p:nvPr/>
          </p:nvSpPr>
          <p:spPr>
            <a:xfrm>
              <a:off x="4748100" y="2761425"/>
              <a:ext cx="671750" cy="630875"/>
            </a:xfrm>
            <a:custGeom>
              <a:rect b="b" l="l" r="r" t="t"/>
              <a:pathLst>
                <a:path extrusionOk="0" h="25235" w="26870">
                  <a:moveTo>
                    <a:pt x="0" y="1"/>
                  </a:moveTo>
                  <a:lnTo>
                    <a:pt x="0" y="25234"/>
                  </a:lnTo>
                  <a:lnTo>
                    <a:pt x="26869"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7"/>
            <p:cNvSpPr/>
            <p:nvPr/>
          </p:nvSpPr>
          <p:spPr>
            <a:xfrm>
              <a:off x="6588875" y="2193275"/>
              <a:ext cx="628150" cy="1068225"/>
            </a:xfrm>
            <a:custGeom>
              <a:rect b="b" l="l" r="r" t="t"/>
              <a:pathLst>
                <a:path extrusionOk="0" h="42729" w="25126">
                  <a:moveTo>
                    <a:pt x="12590" y="0"/>
                  </a:moveTo>
                  <a:cubicBezTo>
                    <a:pt x="5614" y="0"/>
                    <a:pt x="0" y="5614"/>
                    <a:pt x="0" y="12535"/>
                  </a:cubicBezTo>
                  <a:lnTo>
                    <a:pt x="0" y="42728"/>
                  </a:lnTo>
                  <a:lnTo>
                    <a:pt x="25125" y="42728"/>
                  </a:lnTo>
                  <a:lnTo>
                    <a:pt x="25125" y="12535"/>
                  </a:lnTo>
                  <a:cubicBezTo>
                    <a:pt x="25125" y="5614"/>
                    <a:pt x="19512" y="0"/>
                    <a:pt x="12590"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7"/>
            <p:cNvSpPr/>
            <p:nvPr/>
          </p:nvSpPr>
          <p:spPr>
            <a:xfrm>
              <a:off x="5964825" y="2193275"/>
              <a:ext cx="628150" cy="1068225"/>
            </a:xfrm>
            <a:custGeom>
              <a:rect b="b" l="l" r="r" t="t"/>
              <a:pathLst>
                <a:path extrusionOk="0" h="42729" w="25126">
                  <a:moveTo>
                    <a:pt x="12591" y="0"/>
                  </a:moveTo>
                  <a:cubicBezTo>
                    <a:pt x="5614" y="0"/>
                    <a:pt x="1" y="5614"/>
                    <a:pt x="1" y="12535"/>
                  </a:cubicBezTo>
                  <a:lnTo>
                    <a:pt x="1" y="42728"/>
                  </a:lnTo>
                  <a:lnTo>
                    <a:pt x="25126" y="42728"/>
                  </a:lnTo>
                  <a:lnTo>
                    <a:pt x="25126" y="12535"/>
                  </a:lnTo>
                  <a:cubicBezTo>
                    <a:pt x="25126" y="5614"/>
                    <a:pt x="19512" y="0"/>
                    <a:pt x="12591"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7"/>
            <p:cNvSpPr/>
            <p:nvPr/>
          </p:nvSpPr>
          <p:spPr>
            <a:xfrm>
              <a:off x="6676075" y="2870775"/>
              <a:ext cx="711250" cy="647900"/>
            </a:xfrm>
            <a:custGeom>
              <a:rect b="b" l="l" r="r" t="t"/>
              <a:pathLst>
                <a:path extrusionOk="0" h="25916" w="28450">
                  <a:moveTo>
                    <a:pt x="14225" y="0"/>
                  </a:moveTo>
                  <a:cubicBezTo>
                    <a:pt x="10914" y="0"/>
                    <a:pt x="7603" y="1268"/>
                    <a:pt x="5069" y="3802"/>
                  </a:cubicBezTo>
                  <a:cubicBezTo>
                    <a:pt x="0" y="8870"/>
                    <a:pt x="0" y="17045"/>
                    <a:pt x="5069" y="22114"/>
                  </a:cubicBezTo>
                  <a:cubicBezTo>
                    <a:pt x="7603" y="24648"/>
                    <a:pt x="10914" y="25915"/>
                    <a:pt x="14225" y="25915"/>
                  </a:cubicBezTo>
                  <a:cubicBezTo>
                    <a:pt x="17536" y="25915"/>
                    <a:pt x="20847" y="24648"/>
                    <a:pt x="23381" y="22114"/>
                  </a:cubicBezTo>
                  <a:cubicBezTo>
                    <a:pt x="28450" y="17045"/>
                    <a:pt x="28450" y="8870"/>
                    <a:pt x="23381" y="3802"/>
                  </a:cubicBezTo>
                  <a:cubicBezTo>
                    <a:pt x="20847" y="1268"/>
                    <a:pt x="17536" y="0"/>
                    <a:pt x="14225"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7"/>
            <p:cNvSpPr/>
            <p:nvPr/>
          </p:nvSpPr>
          <p:spPr>
            <a:xfrm>
              <a:off x="238125" y="2532175"/>
              <a:ext cx="421025" cy="643475"/>
            </a:xfrm>
            <a:custGeom>
              <a:rect b="b" l="l" r="r" t="t"/>
              <a:pathLst>
                <a:path extrusionOk="0" h="25739" w="16841">
                  <a:moveTo>
                    <a:pt x="8858" y="1"/>
                  </a:moveTo>
                  <a:cubicBezTo>
                    <a:pt x="8704" y="1"/>
                    <a:pt x="8549" y="5"/>
                    <a:pt x="8393" y="15"/>
                  </a:cubicBezTo>
                  <a:cubicBezTo>
                    <a:pt x="8258" y="7"/>
                    <a:pt x="8123" y="4"/>
                    <a:pt x="7988" y="4"/>
                  </a:cubicBezTo>
                  <a:cubicBezTo>
                    <a:pt x="6115" y="4"/>
                    <a:pt x="4316" y="706"/>
                    <a:pt x="2943" y="1977"/>
                  </a:cubicBezTo>
                  <a:cubicBezTo>
                    <a:pt x="1635" y="3121"/>
                    <a:pt x="872" y="4811"/>
                    <a:pt x="872" y="6555"/>
                  </a:cubicBezTo>
                  <a:cubicBezTo>
                    <a:pt x="818" y="8135"/>
                    <a:pt x="1417" y="9661"/>
                    <a:pt x="2562" y="10751"/>
                  </a:cubicBezTo>
                  <a:cubicBezTo>
                    <a:pt x="3979" y="12005"/>
                    <a:pt x="5668" y="12931"/>
                    <a:pt x="7521" y="13422"/>
                  </a:cubicBezTo>
                  <a:cubicBezTo>
                    <a:pt x="9156" y="13858"/>
                    <a:pt x="10737" y="14566"/>
                    <a:pt x="12154" y="15547"/>
                  </a:cubicBezTo>
                  <a:cubicBezTo>
                    <a:pt x="13135" y="16256"/>
                    <a:pt x="13680" y="17455"/>
                    <a:pt x="13625" y="18708"/>
                  </a:cubicBezTo>
                  <a:cubicBezTo>
                    <a:pt x="13625" y="19853"/>
                    <a:pt x="13080" y="20943"/>
                    <a:pt x="12099" y="21597"/>
                  </a:cubicBezTo>
                  <a:cubicBezTo>
                    <a:pt x="11180" y="22261"/>
                    <a:pt x="10022" y="22637"/>
                    <a:pt x="8848" y="22637"/>
                  </a:cubicBezTo>
                  <a:cubicBezTo>
                    <a:pt x="8769" y="22637"/>
                    <a:pt x="8690" y="22636"/>
                    <a:pt x="8611" y="22632"/>
                  </a:cubicBezTo>
                  <a:cubicBezTo>
                    <a:pt x="8543" y="22635"/>
                    <a:pt x="8475" y="22636"/>
                    <a:pt x="8407" y="22636"/>
                  </a:cubicBezTo>
                  <a:cubicBezTo>
                    <a:pt x="7123" y="22636"/>
                    <a:pt x="5946" y="22150"/>
                    <a:pt x="5014" y="21270"/>
                  </a:cubicBezTo>
                  <a:cubicBezTo>
                    <a:pt x="3979" y="20398"/>
                    <a:pt x="3216" y="19199"/>
                    <a:pt x="2889" y="17891"/>
                  </a:cubicBezTo>
                  <a:lnTo>
                    <a:pt x="0" y="19035"/>
                  </a:lnTo>
                  <a:cubicBezTo>
                    <a:pt x="436" y="21052"/>
                    <a:pt x="1635" y="22796"/>
                    <a:pt x="3325" y="23995"/>
                  </a:cubicBezTo>
                  <a:cubicBezTo>
                    <a:pt x="4905" y="25085"/>
                    <a:pt x="6704" y="25684"/>
                    <a:pt x="8611" y="25739"/>
                  </a:cubicBezTo>
                  <a:cubicBezTo>
                    <a:pt x="9592" y="25739"/>
                    <a:pt x="10573" y="25575"/>
                    <a:pt x="11500" y="25303"/>
                  </a:cubicBezTo>
                  <a:cubicBezTo>
                    <a:pt x="12426" y="25030"/>
                    <a:pt x="13353" y="24594"/>
                    <a:pt x="14116" y="24049"/>
                  </a:cubicBezTo>
                  <a:cubicBezTo>
                    <a:pt x="14988" y="23450"/>
                    <a:pt x="15642" y="22687"/>
                    <a:pt x="16078" y="21815"/>
                  </a:cubicBezTo>
                  <a:cubicBezTo>
                    <a:pt x="16623" y="20834"/>
                    <a:pt x="16841" y="19744"/>
                    <a:pt x="16841" y="18599"/>
                  </a:cubicBezTo>
                  <a:cubicBezTo>
                    <a:pt x="16841" y="17509"/>
                    <a:pt x="16623" y="16474"/>
                    <a:pt x="16187" y="15438"/>
                  </a:cubicBezTo>
                  <a:cubicBezTo>
                    <a:pt x="15751" y="14566"/>
                    <a:pt x="15097" y="13749"/>
                    <a:pt x="14334" y="13204"/>
                  </a:cubicBezTo>
                  <a:cubicBezTo>
                    <a:pt x="13516" y="12604"/>
                    <a:pt x="12699" y="12114"/>
                    <a:pt x="11827" y="11732"/>
                  </a:cubicBezTo>
                  <a:cubicBezTo>
                    <a:pt x="10846" y="11296"/>
                    <a:pt x="9810" y="10915"/>
                    <a:pt x="8775" y="10588"/>
                  </a:cubicBezTo>
                  <a:cubicBezTo>
                    <a:pt x="7521" y="10206"/>
                    <a:pt x="6322" y="9661"/>
                    <a:pt x="5287" y="8898"/>
                  </a:cubicBezTo>
                  <a:cubicBezTo>
                    <a:pt x="4524" y="8353"/>
                    <a:pt x="4088" y="7481"/>
                    <a:pt x="4088" y="6555"/>
                  </a:cubicBezTo>
                  <a:cubicBezTo>
                    <a:pt x="4088" y="5574"/>
                    <a:pt x="4578" y="4647"/>
                    <a:pt x="5396" y="4048"/>
                  </a:cubicBezTo>
                  <a:cubicBezTo>
                    <a:pt x="6205" y="3390"/>
                    <a:pt x="7203" y="3061"/>
                    <a:pt x="8258" y="3061"/>
                  </a:cubicBezTo>
                  <a:cubicBezTo>
                    <a:pt x="8339" y="3061"/>
                    <a:pt x="8420" y="3063"/>
                    <a:pt x="8502" y="3067"/>
                  </a:cubicBezTo>
                  <a:cubicBezTo>
                    <a:pt x="8626" y="3054"/>
                    <a:pt x="8751" y="3048"/>
                    <a:pt x="8877" y="3048"/>
                  </a:cubicBezTo>
                  <a:cubicBezTo>
                    <a:pt x="9850" y="3048"/>
                    <a:pt x="10836" y="3414"/>
                    <a:pt x="11609" y="3993"/>
                  </a:cubicBezTo>
                  <a:cubicBezTo>
                    <a:pt x="12372" y="4538"/>
                    <a:pt x="12862" y="5301"/>
                    <a:pt x="13135" y="6173"/>
                  </a:cubicBezTo>
                  <a:lnTo>
                    <a:pt x="16023" y="4974"/>
                  </a:lnTo>
                  <a:cubicBezTo>
                    <a:pt x="15533" y="3612"/>
                    <a:pt x="14661" y="2413"/>
                    <a:pt x="13516" y="1541"/>
                  </a:cubicBezTo>
                  <a:cubicBezTo>
                    <a:pt x="12168" y="542"/>
                    <a:pt x="10546" y="1"/>
                    <a:pt x="8858"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7"/>
            <p:cNvSpPr/>
            <p:nvPr/>
          </p:nvSpPr>
          <p:spPr>
            <a:xfrm>
              <a:off x="709550" y="2611550"/>
              <a:ext cx="273900" cy="557650"/>
            </a:xfrm>
            <a:custGeom>
              <a:rect b="b" l="l" r="r" t="t"/>
              <a:pathLst>
                <a:path extrusionOk="0" h="22306" w="10956">
                  <a:moveTo>
                    <a:pt x="2943" y="1"/>
                  </a:moveTo>
                  <a:lnTo>
                    <a:pt x="2943" y="5124"/>
                  </a:lnTo>
                  <a:lnTo>
                    <a:pt x="0" y="5124"/>
                  </a:lnTo>
                  <a:lnTo>
                    <a:pt x="0" y="8067"/>
                  </a:lnTo>
                  <a:lnTo>
                    <a:pt x="2943" y="8067"/>
                  </a:lnTo>
                  <a:lnTo>
                    <a:pt x="2943" y="16896"/>
                  </a:lnTo>
                  <a:cubicBezTo>
                    <a:pt x="2834" y="18367"/>
                    <a:pt x="3380" y="19784"/>
                    <a:pt x="4361" y="20874"/>
                  </a:cubicBezTo>
                  <a:cubicBezTo>
                    <a:pt x="5358" y="21772"/>
                    <a:pt x="6676" y="22305"/>
                    <a:pt x="8021" y="22305"/>
                  </a:cubicBezTo>
                  <a:cubicBezTo>
                    <a:pt x="8145" y="22305"/>
                    <a:pt x="8269" y="22301"/>
                    <a:pt x="8394" y="22291"/>
                  </a:cubicBezTo>
                  <a:cubicBezTo>
                    <a:pt x="9266" y="22291"/>
                    <a:pt x="10138" y="22128"/>
                    <a:pt x="10955" y="21801"/>
                  </a:cubicBezTo>
                  <a:lnTo>
                    <a:pt x="9865" y="19076"/>
                  </a:lnTo>
                  <a:cubicBezTo>
                    <a:pt x="9375" y="19294"/>
                    <a:pt x="8884" y="19348"/>
                    <a:pt x="8394" y="19348"/>
                  </a:cubicBezTo>
                  <a:cubicBezTo>
                    <a:pt x="6868" y="19348"/>
                    <a:pt x="6105" y="18476"/>
                    <a:pt x="6105" y="16623"/>
                  </a:cubicBezTo>
                  <a:lnTo>
                    <a:pt x="6105" y="8067"/>
                  </a:lnTo>
                  <a:lnTo>
                    <a:pt x="10247" y="8067"/>
                  </a:lnTo>
                  <a:lnTo>
                    <a:pt x="10247" y="5124"/>
                  </a:lnTo>
                  <a:lnTo>
                    <a:pt x="6105" y="5124"/>
                  </a:lnTo>
                  <a:lnTo>
                    <a:pt x="61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7"/>
            <p:cNvSpPr/>
            <p:nvPr/>
          </p:nvSpPr>
          <p:spPr>
            <a:xfrm>
              <a:off x="1052900" y="2739625"/>
              <a:ext cx="376100" cy="436025"/>
            </a:xfrm>
            <a:custGeom>
              <a:rect b="b" l="l" r="r" t="t"/>
              <a:pathLst>
                <a:path extrusionOk="0" h="17441" w="15044">
                  <a:moveTo>
                    <a:pt x="110" y="1"/>
                  </a:moveTo>
                  <a:lnTo>
                    <a:pt x="110" y="10356"/>
                  </a:lnTo>
                  <a:cubicBezTo>
                    <a:pt x="1" y="12209"/>
                    <a:pt x="600" y="14007"/>
                    <a:pt x="1745" y="15479"/>
                  </a:cubicBezTo>
                  <a:cubicBezTo>
                    <a:pt x="2835" y="16787"/>
                    <a:pt x="4415" y="17441"/>
                    <a:pt x="6541" y="17441"/>
                  </a:cubicBezTo>
                  <a:cubicBezTo>
                    <a:pt x="7631" y="17441"/>
                    <a:pt x="8721" y="17114"/>
                    <a:pt x="9647" y="16569"/>
                  </a:cubicBezTo>
                  <a:cubicBezTo>
                    <a:pt x="10574" y="16078"/>
                    <a:pt x="11337" y="15424"/>
                    <a:pt x="11882" y="14552"/>
                  </a:cubicBezTo>
                  <a:lnTo>
                    <a:pt x="11991" y="14552"/>
                  </a:lnTo>
                  <a:lnTo>
                    <a:pt x="11991" y="16896"/>
                  </a:lnTo>
                  <a:lnTo>
                    <a:pt x="15043" y="16896"/>
                  </a:lnTo>
                  <a:lnTo>
                    <a:pt x="15043" y="1"/>
                  </a:lnTo>
                  <a:lnTo>
                    <a:pt x="11882" y="1"/>
                  </a:lnTo>
                  <a:lnTo>
                    <a:pt x="11882" y="9320"/>
                  </a:lnTo>
                  <a:cubicBezTo>
                    <a:pt x="11882" y="10628"/>
                    <a:pt x="11446" y="11936"/>
                    <a:pt x="10628" y="12972"/>
                  </a:cubicBezTo>
                  <a:cubicBezTo>
                    <a:pt x="9920" y="13953"/>
                    <a:pt x="8721" y="14552"/>
                    <a:pt x="7467" y="14552"/>
                  </a:cubicBezTo>
                  <a:cubicBezTo>
                    <a:pt x="4688" y="14552"/>
                    <a:pt x="3271" y="12972"/>
                    <a:pt x="3271" y="9811"/>
                  </a:cubicBezTo>
                  <a:lnTo>
                    <a:pt x="327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7"/>
            <p:cNvSpPr/>
            <p:nvPr/>
          </p:nvSpPr>
          <p:spPr>
            <a:xfrm>
              <a:off x="1512075" y="2546150"/>
              <a:ext cx="425150" cy="629500"/>
            </a:xfrm>
            <a:custGeom>
              <a:rect b="b" l="l" r="r" t="t"/>
              <a:pathLst>
                <a:path extrusionOk="0" h="25180" w="17006">
                  <a:moveTo>
                    <a:pt x="8612" y="10097"/>
                  </a:moveTo>
                  <a:cubicBezTo>
                    <a:pt x="10002" y="10097"/>
                    <a:pt x="11391" y="10655"/>
                    <a:pt x="12427" y="11773"/>
                  </a:cubicBezTo>
                  <a:cubicBezTo>
                    <a:pt x="13462" y="12972"/>
                    <a:pt x="14062" y="14552"/>
                    <a:pt x="13953" y="16187"/>
                  </a:cubicBezTo>
                  <a:cubicBezTo>
                    <a:pt x="14062" y="17822"/>
                    <a:pt x="13462" y="19403"/>
                    <a:pt x="12427" y="20656"/>
                  </a:cubicBezTo>
                  <a:cubicBezTo>
                    <a:pt x="11446" y="21692"/>
                    <a:pt x="10029" y="22291"/>
                    <a:pt x="8612" y="22291"/>
                  </a:cubicBezTo>
                  <a:cubicBezTo>
                    <a:pt x="7140" y="22291"/>
                    <a:pt x="5778" y="21692"/>
                    <a:pt x="4797" y="20602"/>
                  </a:cubicBezTo>
                  <a:cubicBezTo>
                    <a:pt x="3707" y="19403"/>
                    <a:pt x="3162" y="17822"/>
                    <a:pt x="3216" y="16187"/>
                  </a:cubicBezTo>
                  <a:cubicBezTo>
                    <a:pt x="3162" y="14552"/>
                    <a:pt x="3707" y="12972"/>
                    <a:pt x="4797" y="11773"/>
                  </a:cubicBezTo>
                  <a:cubicBezTo>
                    <a:pt x="5832" y="10655"/>
                    <a:pt x="7222" y="10097"/>
                    <a:pt x="8612" y="10097"/>
                  </a:cubicBezTo>
                  <a:close/>
                  <a:moveTo>
                    <a:pt x="13844" y="1"/>
                  </a:moveTo>
                  <a:lnTo>
                    <a:pt x="13844" y="7740"/>
                  </a:lnTo>
                  <a:lnTo>
                    <a:pt x="13953" y="10083"/>
                  </a:lnTo>
                  <a:lnTo>
                    <a:pt x="13844" y="10083"/>
                  </a:lnTo>
                  <a:cubicBezTo>
                    <a:pt x="13244" y="9211"/>
                    <a:pt x="12481" y="8503"/>
                    <a:pt x="11555" y="8012"/>
                  </a:cubicBezTo>
                  <a:cubicBezTo>
                    <a:pt x="10465" y="7467"/>
                    <a:pt x="9266" y="7195"/>
                    <a:pt x="8067" y="7195"/>
                  </a:cubicBezTo>
                  <a:cubicBezTo>
                    <a:pt x="5887" y="7195"/>
                    <a:pt x="3870" y="8121"/>
                    <a:pt x="2453" y="9811"/>
                  </a:cubicBezTo>
                  <a:cubicBezTo>
                    <a:pt x="818" y="11555"/>
                    <a:pt x="1" y="13844"/>
                    <a:pt x="55" y="16187"/>
                  </a:cubicBezTo>
                  <a:cubicBezTo>
                    <a:pt x="1" y="18531"/>
                    <a:pt x="818" y="20820"/>
                    <a:pt x="2453" y="22618"/>
                  </a:cubicBezTo>
                  <a:cubicBezTo>
                    <a:pt x="3870" y="24253"/>
                    <a:pt x="5887" y="25180"/>
                    <a:pt x="8067" y="25180"/>
                  </a:cubicBezTo>
                  <a:cubicBezTo>
                    <a:pt x="9266" y="25180"/>
                    <a:pt x="10465" y="24907"/>
                    <a:pt x="11555" y="24308"/>
                  </a:cubicBezTo>
                  <a:cubicBezTo>
                    <a:pt x="12481" y="23872"/>
                    <a:pt x="13244" y="23163"/>
                    <a:pt x="13844" y="22291"/>
                  </a:cubicBezTo>
                  <a:lnTo>
                    <a:pt x="13953" y="22291"/>
                  </a:lnTo>
                  <a:lnTo>
                    <a:pt x="13953" y="24635"/>
                  </a:lnTo>
                  <a:lnTo>
                    <a:pt x="17005" y="24635"/>
                  </a:lnTo>
                  <a:lnTo>
                    <a:pt x="170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7"/>
            <p:cNvSpPr/>
            <p:nvPr/>
          </p:nvSpPr>
          <p:spPr>
            <a:xfrm>
              <a:off x="2006675" y="2739625"/>
              <a:ext cx="419675" cy="607700"/>
            </a:xfrm>
            <a:custGeom>
              <a:rect b="b" l="l" r="r" t="t"/>
              <a:pathLst>
                <a:path extrusionOk="0" h="24308" w="16787">
                  <a:moveTo>
                    <a:pt x="1" y="1"/>
                  </a:moveTo>
                  <a:lnTo>
                    <a:pt x="6922" y="15806"/>
                  </a:lnTo>
                  <a:lnTo>
                    <a:pt x="2998" y="24308"/>
                  </a:lnTo>
                  <a:lnTo>
                    <a:pt x="6268" y="24308"/>
                  </a:lnTo>
                  <a:lnTo>
                    <a:pt x="16787" y="1"/>
                  </a:lnTo>
                  <a:lnTo>
                    <a:pt x="13353" y="1"/>
                  </a:lnTo>
                  <a:lnTo>
                    <a:pt x="8448" y="12154"/>
                  </a:lnTo>
                  <a:lnTo>
                    <a:pt x="8394" y="12154"/>
                  </a:lnTo>
                  <a:lnTo>
                    <a:pt x="3380"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 name="Google Shape;678;p47"/>
          <p:cNvGrpSpPr/>
          <p:nvPr/>
        </p:nvGrpSpPr>
        <p:grpSpPr>
          <a:xfrm>
            <a:off x="8169169" y="4514914"/>
            <a:ext cx="425774" cy="342471"/>
            <a:chOff x="6294751" y="783425"/>
            <a:chExt cx="5020925" cy="4038575"/>
          </a:xfrm>
        </p:grpSpPr>
        <p:sp>
          <p:nvSpPr>
            <p:cNvPr id="679" name="Google Shape;679;p47"/>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7"/>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7"/>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7"/>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3 Break / Center">
  <p:cSld name="CUSTOM_3_1">
    <p:spTree>
      <p:nvGrpSpPr>
        <p:cNvPr id="683" name="Shape 683"/>
        <p:cNvGrpSpPr/>
        <p:nvPr/>
      </p:nvGrpSpPr>
      <p:grpSpPr>
        <a:xfrm>
          <a:off x="0" y="0"/>
          <a:ext cx="0" cy="0"/>
          <a:chOff x="0" y="0"/>
          <a:chExt cx="0" cy="0"/>
        </a:xfrm>
      </p:grpSpPr>
      <p:sp>
        <p:nvSpPr>
          <p:cNvPr id="684" name="Google Shape;684;p48"/>
          <p:cNvSpPr txBox="1"/>
          <p:nvPr>
            <p:ph type="title"/>
          </p:nvPr>
        </p:nvSpPr>
        <p:spPr>
          <a:xfrm>
            <a:off x="1524000" y="2343150"/>
            <a:ext cx="6096000" cy="1943100"/>
          </a:xfrm>
          <a:prstGeom prst="rect">
            <a:avLst/>
          </a:prstGeom>
        </p:spPr>
        <p:txBody>
          <a:bodyPr anchorCtr="0" anchor="t" bIns="0" lIns="0" spcFirstLastPara="1" rIns="228600" wrap="square" tIns="0">
            <a:noAutofit/>
          </a:bodyPr>
          <a:lstStyle>
            <a:lvl1pPr lvl="0" rtl="0" algn="ctr">
              <a:spcBef>
                <a:spcPts val="0"/>
              </a:spcBef>
              <a:spcAft>
                <a:spcPts val="0"/>
              </a:spcAft>
              <a:buNone/>
              <a:defRPr b="0" sz="4800">
                <a:latin typeface="Google Sans Medium"/>
                <a:ea typeface="Google Sans Medium"/>
                <a:cs typeface="Google Sans Medium"/>
                <a:sym typeface="Google Sans Medium"/>
              </a:defRPr>
            </a:lvl1pPr>
            <a:lvl2pPr lvl="1" rtl="0" algn="ctr">
              <a:spcBef>
                <a:spcPts val="0"/>
              </a:spcBef>
              <a:spcAft>
                <a:spcPts val="0"/>
              </a:spcAft>
              <a:buNone/>
              <a:defRPr sz="4800"/>
            </a:lvl2pPr>
            <a:lvl3pPr lvl="2" rtl="0" algn="ctr">
              <a:spcBef>
                <a:spcPts val="0"/>
              </a:spcBef>
              <a:spcAft>
                <a:spcPts val="0"/>
              </a:spcAft>
              <a:buNone/>
              <a:defRPr sz="4800"/>
            </a:lvl3pPr>
            <a:lvl4pPr lvl="3" rtl="0" algn="ctr">
              <a:spcBef>
                <a:spcPts val="0"/>
              </a:spcBef>
              <a:spcAft>
                <a:spcPts val="0"/>
              </a:spcAft>
              <a:buNone/>
              <a:defRPr sz="4800"/>
            </a:lvl4pPr>
            <a:lvl5pPr lvl="4" rtl="0" algn="ctr">
              <a:spcBef>
                <a:spcPts val="0"/>
              </a:spcBef>
              <a:spcAft>
                <a:spcPts val="0"/>
              </a:spcAft>
              <a:buNone/>
              <a:defRPr sz="4800"/>
            </a:lvl5pPr>
            <a:lvl6pPr lvl="5" rtl="0" algn="ctr">
              <a:spcBef>
                <a:spcPts val="0"/>
              </a:spcBef>
              <a:spcAft>
                <a:spcPts val="0"/>
              </a:spcAft>
              <a:buNone/>
              <a:defRPr sz="4800"/>
            </a:lvl6pPr>
            <a:lvl7pPr lvl="6" rtl="0" algn="ctr">
              <a:spcBef>
                <a:spcPts val="0"/>
              </a:spcBef>
              <a:spcAft>
                <a:spcPts val="0"/>
              </a:spcAft>
              <a:buNone/>
              <a:defRPr sz="4800"/>
            </a:lvl7pPr>
            <a:lvl8pPr lvl="7" rtl="0" algn="ctr">
              <a:spcBef>
                <a:spcPts val="0"/>
              </a:spcBef>
              <a:spcAft>
                <a:spcPts val="0"/>
              </a:spcAft>
              <a:buNone/>
              <a:defRPr sz="4800"/>
            </a:lvl8pPr>
            <a:lvl9pPr lvl="8" rtl="0" algn="ctr">
              <a:spcBef>
                <a:spcPts val="0"/>
              </a:spcBef>
              <a:spcAft>
                <a:spcPts val="0"/>
              </a:spcAft>
              <a:buNone/>
              <a:defRPr sz="4800"/>
            </a:lvl9pPr>
          </a:lstStyle>
          <a:p/>
        </p:txBody>
      </p:sp>
      <p:grpSp>
        <p:nvGrpSpPr>
          <p:cNvPr id="685" name="Google Shape;685;p48"/>
          <p:cNvGrpSpPr/>
          <p:nvPr/>
        </p:nvGrpSpPr>
        <p:grpSpPr>
          <a:xfrm>
            <a:off x="4287088" y="3704727"/>
            <a:ext cx="579415" cy="466052"/>
            <a:chOff x="6294751" y="783425"/>
            <a:chExt cx="5020925" cy="4038575"/>
          </a:xfrm>
        </p:grpSpPr>
        <p:sp>
          <p:nvSpPr>
            <p:cNvPr id="686" name="Google Shape;686;p48"/>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8"/>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8"/>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8"/>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rgbClr val="FBBC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 2 Column">
  <p:cSld name="CUSTOM_6_2_3_1_1_2">
    <p:spTree>
      <p:nvGrpSpPr>
        <p:cNvPr id="690" name="Shape 690"/>
        <p:cNvGrpSpPr/>
        <p:nvPr/>
      </p:nvGrpSpPr>
      <p:grpSpPr>
        <a:xfrm>
          <a:off x="0" y="0"/>
          <a:ext cx="0" cy="0"/>
          <a:chOff x="0" y="0"/>
          <a:chExt cx="0" cy="0"/>
        </a:xfrm>
      </p:grpSpPr>
      <p:sp>
        <p:nvSpPr>
          <p:cNvPr id="691" name="Google Shape;691;p49"/>
          <p:cNvSpPr txBox="1"/>
          <p:nvPr>
            <p:ph type="title"/>
          </p:nvPr>
        </p:nvSpPr>
        <p:spPr>
          <a:xfrm>
            <a:off x="685800" y="704725"/>
            <a:ext cx="7543800" cy="581100"/>
          </a:xfrm>
          <a:prstGeom prst="rect">
            <a:avLst/>
          </a:prstGeom>
        </p:spPr>
        <p:txBody>
          <a:bodyPr anchorCtr="0" anchor="t" bIns="0" lIns="0" spcFirstLastPara="1" rIns="22860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692" name="Google Shape;692;p49"/>
          <p:cNvSpPr txBox="1"/>
          <p:nvPr>
            <p:ph idx="1" type="body"/>
          </p:nvPr>
        </p:nvSpPr>
        <p:spPr>
          <a:xfrm>
            <a:off x="685800" y="1638300"/>
            <a:ext cx="4572000" cy="26478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693" name="Google Shape;693;p49"/>
          <p:cNvSpPr txBox="1"/>
          <p:nvPr>
            <p:ph idx="2" type="body"/>
          </p:nvPr>
        </p:nvSpPr>
        <p:spPr>
          <a:xfrm>
            <a:off x="5257800" y="1638300"/>
            <a:ext cx="3124200" cy="26478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grpSp>
        <p:nvGrpSpPr>
          <p:cNvPr id="694" name="Google Shape;694;p49"/>
          <p:cNvGrpSpPr/>
          <p:nvPr/>
        </p:nvGrpSpPr>
        <p:grpSpPr>
          <a:xfrm>
            <a:off x="409577" y="4433677"/>
            <a:ext cx="2143330" cy="562473"/>
            <a:chOff x="831227" y="1197994"/>
            <a:chExt cx="2449800" cy="642900"/>
          </a:xfrm>
        </p:grpSpPr>
        <p:grpSp>
          <p:nvGrpSpPr>
            <p:cNvPr id="695" name="Google Shape;695;p49"/>
            <p:cNvGrpSpPr/>
            <p:nvPr/>
          </p:nvGrpSpPr>
          <p:grpSpPr>
            <a:xfrm>
              <a:off x="1045677" y="1364131"/>
              <a:ext cx="2028965" cy="317954"/>
              <a:chOff x="1045677" y="1364131"/>
              <a:chExt cx="2028965" cy="317954"/>
            </a:xfrm>
          </p:grpSpPr>
          <p:grpSp>
            <p:nvGrpSpPr>
              <p:cNvPr id="696" name="Google Shape;696;p49"/>
              <p:cNvGrpSpPr/>
              <p:nvPr/>
            </p:nvGrpSpPr>
            <p:grpSpPr>
              <a:xfrm>
                <a:off x="1045677" y="1364131"/>
                <a:ext cx="376033" cy="302438"/>
                <a:chOff x="1045677" y="1364131"/>
                <a:chExt cx="376033" cy="302438"/>
              </a:xfrm>
            </p:grpSpPr>
            <p:sp>
              <p:nvSpPr>
                <p:cNvPr id="697" name="Google Shape;697;p49"/>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9"/>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9"/>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9"/>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 name="Google Shape;701;p49"/>
              <p:cNvGrpSpPr/>
              <p:nvPr/>
            </p:nvGrpSpPr>
            <p:grpSpPr>
              <a:xfrm>
                <a:off x="1532346" y="1409239"/>
                <a:ext cx="1542296" cy="272846"/>
                <a:chOff x="1532346" y="1409239"/>
                <a:chExt cx="1542296" cy="272846"/>
              </a:xfrm>
            </p:grpSpPr>
            <p:sp>
              <p:nvSpPr>
                <p:cNvPr id="702" name="Google Shape;702;p49"/>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 name="Google Shape;703;p49"/>
                <p:cNvGrpSpPr/>
                <p:nvPr/>
              </p:nvGrpSpPr>
              <p:grpSpPr>
                <a:xfrm>
                  <a:off x="2430564" y="1427610"/>
                  <a:ext cx="644078" cy="193336"/>
                  <a:chOff x="2430564" y="1427610"/>
                  <a:chExt cx="644078" cy="193336"/>
                </a:xfrm>
              </p:grpSpPr>
              <p:sp>
                <p:nvSpPr>
                  <p:cNvPr id="704" name="Google Shape;704;p49"/>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9"/>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9"/>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9"/>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9"/>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09" name="Google Shape;709;p49"/>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1 Title / Left1">
  <p:cSld name="CUSTOM_6">
    <p:spTree>
      <p:nvGrpSpPr>
        <p:cNvPr id="710" name="Shape 710"/>
        <p:cNvGrpSpPr/>
        <p:nvPr/>
      </p:nvGrpSpPr>
      <p:grpSpPr>
        <a:xfrm>
          <a:off x="0" y="0"/>
          <a:ext cx="0" cy="0"/>
          <a:chOff x="0" y="0"/>
          <a:chExt cx="0" cy="0"/>
        </a:xfrm>
      </p:grpSpPr>
      <p:sp>
        <p:nvSpPr>
          <p:cNvPr id="711" name="Google Shape;711;p50"/>
          <p:cNvSpPr txBox="1"/>
          <p:nvPr>
            <p:ph type="title"/>
          </p:nvPr>
        </p:nvSpPr>
        <p:spPr>
          <a:xfrm>
            <a:off x="1447800" y="2342825"/>
            <a:ext cx="5334000" cy="1943400"/>
          </a:xfrm>
          <a:prstGeom prst="rect">
            <a:avLst/>
          </a:prstGeom>
        </p:spPr>
        <p:txBody>
          <a:bodyPr anchorCtr="0" anchor="t" bIns="0" lIns="0" spcFirstLastPara="1" rIns="228600" wrap="square" tIns="0">
            <a:noAutofit/>
          </a:bodyPr>
          <a:lstStyle>
            <a:lvl1pPr lvl="0" rtl="0">
              <a:spcBef>
                <a:spcPts val="0"/>
              </a:spcBef>
              <a:spcAft>
                <a:spcPts val="0"/>
              </a:spcAft>
              <a:buNone/>
              <a:defRPr sz="4800"/>
            </a:lvl1pPr>
            <a:lvl2pPr lvl="1" rtl="0">
              <a:spcBef>
                <a:spcPts val="0"/>
              </a:spcBef>
              <a:spcAft>
                <a:spcPts val="0"/>
              </a:spcAft>
              <a:buNone/>
              <a:defRPr sz="4800"/>
            </a:lvl2pPr>
            <a:lvl3pPr lvl="2" rtl="0">
              <a:spcBef>
                <a:spcPts val="0"/>
              </a:spcBef>
              <a:spcAft>
                <a:spcPts val="0"/>
              </a:spcAft>
              <a:buNone/>
              <a:defRPr sz="4800"/>
            </a:lvl3pPr>
            <a:lvl4pPr lvl="3" rtl="0">
              <a:spcBef>
                <a:spcPts val="0"/>
              </a:spcBef>
              <a:spcAft>
                <a:spcPts val="0"/>
              </a:spcAft>
              <a:buNone/>
              <a:defRPr sz="4800"/>
            </a:lvl4pPr>
            <a:lvl5pPr lvl="4" rtl="0">
              <a:spcBef>
                <a:spcPts val="0"/>
              </a:spcBef>
              <a:spcAft>
                <a:spcPts val="0"/>
              </a:spcAft>
              <a:buNone/>
              <a:defRPr sz="4800"/>
            </a:lvl5pPr>
            <a:lvl6pPr lvl="5" rtl="0">
              <a:spcBef>
                <a:spcPts val="0"/>
              </a:spcBef>
              <a:spcAft>
                <a:spcPts val="0"/>
              </a:spcAft>
              <a:buNone/>
              <a:defRPr sz="4800"/>
            </a:lvl6pPr>
            <a:lvl7pPr lvl="6" rtl="0">
              <a:spcBef>
                <a:spcPts val="0"/>
              </a:spcBef>
              <a:spcAft>
                <a:spcPts val="0"/>
              </a:spcAft>
              <a:buNone/>
              <a:defRPr sz="4800"/>
            </a:lvl7pPr>
            <a:lvl8pPr lvl="7" rtl="0">
              <a:spcBef>
                <a:spcPts val="0"/>
              </a:spcBef>
              <a:spcAft>
                <a:spcPts val="0"/>
              </a:spcAft>
              <a:buNone/>
              <a:defRPr sz="4800"/>
            </a:lvl8pPr>
            <a:lvl9pPr lvl="8" rtl="0">
              <a:spcBef>
                <a:spcPts val="0"/>
              </a:spcBef>
              <a:spcAft>
                <a:spcPts val="0"/>
              </a:spcAft>
              <a:buNone/>
              <a:defRPr sz="4800"/>
            </a:lvl9pPr>
          </a:lstStyle>
          <a:p/>
        </p:txBody>
      </p:sp>
      <p:sp>
        <p:nvSpPr>
          <p:cNvPr id="712" name="Google Shape;712;p50"/>
          <p:cNvSpPr txBox="1"/>
          <p:nvPr>
            <p:ph idx="1" type="subTitle"/>
          </p:nvPr>
        </p:nvSpPr>
        <p:spPr>
          <a:xfrm>
            <a:off x="6019800" y="1638000"/>
            <a:ext cx="2286000" cy="1285800"/>
          </a:xfrm>
          <a:prstGeom prst="rect">
            <a:avLst/>
          </a:prstGeom>
        </p:spPr>
        <p:txBody>
          <a:bodyPr anchorCtr="0" anchor="t" bIns="0" lIns="0" spcFirstLastPara="1" rIns="228600" wrap="square" tIns="0">
            <a:noAutofit/>
          </a:bodyPr>
          <a:lstStyle>
            <a:lvl1pPr lvl="0" rtl="0">
              <a:spcBef>
                <a:spcPts val="0"/>
              </a:spcBef>
              <a:spcAft>
                <a:spcPts val="0"/>
              </a:spcAft>
              <a:buNone/>
              <a:defRPr>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latin typeface="Google Sans"/>
                <a:ea typeface="Google Sans"/>
                <a:cs typeface="Google Sans"/>
                <a:sym typeface="Google Sans"/>
              </a:defRPr>
            </a:lvl2pPr>
            <a:lvl3pPr lvl="2" rtl="0">
              <a:spcBef>
                <a:spcPts val="0"/>
              </a:spcBef>
              <a:spcAft>
                <a:spcPts val="0"/>
              </a:spcAft>
              <a:buNone/>
              <a:defRPr>
                <a:solidFill>
                  <a:srgbClr val="434343"/>
                </a:solidFill>
                <a:latin typeface="Google Sans"/>
                <a:ea typeface="Google Sans"/>
                <a:cs typeface="Google Sans"/>
                <a:sym typeface="Google Sans"/>
              </a:defRPr>
            </a:lvl3pPr>
            <a:lvl4pPr lvl="3" rtl="0">
              <a:spcBef>
                <a:spcPts val="0"/>
              </a:spcBef>
              <a:spcAft>
                <a:spcPts val="0"/>
              </a:spcAft>
              <a:buNone/>
              <a:defRPr>
                <a:solidFill>
                  <a:srgbClr val="434343"/>
                </a:solidFill>
                <a:latin typeface="Google Sans"/>
                <a:ea typeface="Google Sans"/>
                <a:cs typeface="Google Sans"/>
                <a:sym typeface="Google Sans"/>
              </a:defRPr>
            </a:lvl4pPr>
            <a:lvl5pPr lvl="4" rtl="0">
              <a:spcBef>
                <a:spcPts val="0"/>
              </a:spcBef>
              <a:spcAft>
                <a:spcPts val="0"/>
              </a:spcAft>
              <a:buNone/>
              <a:defRPr>
                <a:solidFill>
                  <a:srgbClr val="434343"/>
                </a:solidFill>
                <a:latin typeface="Google Sans"/>
                <a:ea typeface="Google Sans"/>
                <a:cs typeface="Google Sans"/>
                <a:sym typeface="Google Sans"/>
              </a:defRPr>
            </a:lvl5pPr>
            <a:lvl6pPr lvl="5" rtl="0">
              <a:spcBef>
                <a:spcPts val="0"/>
              </a:spcBef>
              <a:spcAft>
                <a:spcPts val="0"/>
              </a:spcAft>
              <a:buNone/>
              <a:defRPr>
                <a:solidFill>
                  <a:srgbClr val="434343"/>
                </a:solidFill>
                <a:latin typeface="Google Sans"/>
                <a:ea typeface="Google Sans"/>
                <a:cs typeface="Google Sans"/>
                <a:sym typeface="Google Sans"/>
              </a:defRPr>
            </a:lvl6pPr>
            <a:lvl7pPr lvl="6" rtl="0">
              <a:spcBef>
                <a:spcPts val="0"/>
              </a:spcBef>
              <a:spcAft>
                <a:spcPts val="0"/>
              </a:spcAft>
              <a:buNone/>
              <a:defRPr>
                <a:solidFill>
                  <a:srgbClr val="434343"/>
                </a:solidFill>
                <a:latin typeface="Google Sans"/>
                <a:ea typeface="Google Sans"/>
                <a:cs typeface="Google Sans"/>
                <a:sym typeface="Google Sans"/>
              </a:defRPr>
            </a:lvl7pPr>
            <a:lvl8pPr lvl="7" rtl="0">
              <a:spcBef>
                <a:spcPts val="0"/>
              </a:spcBef>
              <a:spcAft>
                <a:spcPts val="0"/>
              </a:spcAft>
              <a:buNone/>
              <a:defRPr>
                <a:solidFill>
                  <a:srgbClr val="434343"/>
                </a:solidFill>
                <a:latin typeface="Google Sans"/>
                <a:ea typeface="Google Sans"/>
                <a:cs typeface="Google Sans"/>
                <a:sym typeface="Google Sans"/>
              </a:defRPr>
            </a:lvl8pPr>
            <a:lvl9pPr lvl="8" rtl="0">
              <a:spcBef>
                <a:spcPts val="0"/>
              </a:spcBef>
              <a:spcAft>
                <a:spcPts val="0"/>
              </a:spcAft>
              <a:buNone/>
              <a:defRPr>
                <a:solidFill>
                  <a:srgbClr val="434343"/>
                </a:solidFill>
                <a:latin typeface="Google Sans"/>
                <a:ea typeface="Google Sans"/>
                <a:cs typeface="Google Sans"/>
                <a:sym typeface="Google Sans"/>
              </a:defRPr>
            </a:lvl9pPr>
          </a:lstStyle>
          <a:p/>
        </p:txBody>
      </p:sp>
      <p:grpSp>
        <p:nvGrpSpPr>
          <p:cNvPr id="713" name="Google Shape;713;p50"/>
          <p:cNvGrpSpPr/>
          <p:nvPr/>
        </p:nvGrpSpPr>
        <p:grpSpPr>
          <a:xfrm>
            <a:off x="1242770" y="1433272"/>
            <a:ext cx="562473" cy="562473"/>
            <a:chOff x="4250596" y="2250412"/>
            <a:chExt cx="642900" cy="642900"/>
          </a:xfrm>
        </p:grpSpPr>
        <p:grpSp>
          <p:nvGrpSpPr>
            <p:cNvPr id="714" name="Google Shape;714;p50"/>
            <p:cNvGrpSpPr/>
            <p:nvPr/>
          </p:nvGrpSpPr>
          <p:grpSpPr>
            <a:xfrm>
              <a:off x="4263448" y="2316851"/>
              <a:ext cx="616570" cy="495937"/>
              <a:chOff x="6294751" y="783425"/>
              <a:chExt cx="5020925" cy="4038575"/>
            </a:xfrm>
          </p:grpSpPr>
          <p:sp>
            <p:nvSpPr>
              <p:cNvPr id="715" name="Google Shape;715;p50"/>
              <p:cNvSpPr/>
              <p:nvPr/>
            </p:nvSpPr>
            <p:spPr>
              <a:xfrm>
                <a:off x="6909501" y="783425"/>
                <a:ext cx="3199425" cy="1450400"/>
              </a:xfrm>
              <a:custGeom>
                <a:rect b="b" l="l" r="r" t="t"/>
                <a:pathLst>
                  <a:path extrusionOk="0" h="58016" w="127977">
                    <a:moveTo>
                      <a:pt x="74135" y="0"/>
                    </a:moveTo>
                    <a:lnTo>
                      <a:pt x="70782" y="158"/>
                    </a:lnTo>
                    <a:lnTo>
                      <a:pt x="67446" y="437"/>
                    </a:lnTo>
                    <a:lnTo>
                      <a:pt x="64163" y="856"/>
                    </a:lnTo>
                    <a:lnTo>
                      <a:pt x="60932" y="1415"/>
                    </a:lnTo>
                    <a:lnTo>
                      <a:pt x="57736" y="2096"/>
                    </a:lnTo>
                    <a:lnTo>
                      <a:pt x="54593" y="2899"/>
                    </a:lnTo>
                    <a:lnTo>
                      <a:pt x="51501" y="3843"/>
                    </a:lnTo>
                    <a:lnTo>
                      <a:pt x="48463" y="4908"/>
                    </a:lnTo>
                    <a:lnTo>
                      <a:pt x="45476" y="6095"/>
                    </a:lnTo>
                    <a:lnTo>
                      <a:pt x="42560" y="7388"/>
                    </a:lnTo>
                    <a:lnTo>
                      <a:pt x="39713" y="8802"/>
                    </a:lnTo>
                    <a:lnTo>
                      <a:pt x="36919" y="10322"/>
                    </a:lnTo>
                    <a:lnTo>
                      <a:pt x="34195" y="11963"/>
                    </a:lnTo>
                    <a:lnTo>
                      <a:pt x="31558" y="13692"/>
                    </a:lnTo>
                    <a:lnTo>
                      <a:pt x="28973" y="15526"/>
                    </a:lnTo>
                    <a:lnTo>
                      <a:pt x="26493" y="17464"/>
                    </a:lnTo>
                    <a:lnTo>
                      <a:pt x="24066" y="19508"/>
                    </a:lnTo>
                    <a:lnTo>
                      <a:pt x="21743" y="21621"/>
                    </a:lnTo>
                    <a:lnTo>
                      <a:pt x="19507" y="23839"/>
                    </a:lnTo>
                    <a:lnTo>
                      <a:pt x="17342" y="26161"/>
                    </a:lnTo>
                    <a:lnTo>
                      <a:pt x="15299" y="28537"/>
                    </a:lnTo>
                    <a:lnTo>
                      <a:pt x="13325" y="31016"/>
                    </a:lnTo>
                    <a:lnTo>
                      <a:pt x="11457" y="33566"/>
                    </a:lnTo>
                    <a:lnTo>
                      <a:pt x="9693" y="36186"/>
                    </a:lnTo>
                    <a:lnTo>
                      <a:pt x="8034" y="38893"/>
                    </a:lnTo>
                    <a:lnTo>
                      <a:pt x="6479" y="41669"/>
                    </a:lnTo>
                    <a:lnTo>
                      <a:pt x="5047" y="44499"/>
                    </a:lnTo>
                    <a:lnTo>
                      <a:pt x="3703" y="47398"/>
                    </a:lnTo>
                    <a:lnTo>
                      <a:pt x="2498" y="50367"/>
                    </a:lnTo>
                    <a:lnTo>
                      <a:pt x="1397" y="53388"/>
                    </a:lnTo>
                    <a:lnTo>
                      <a:pt x="419" y="56461"/>
                    </a:lnTo>
                    <a:lnTo>
                      <a:pt x="0" y="58016"/>
                    </a:lnTo>
                    <a:lnTo>
                      <a:pt x="367" y="57789"/>
                    </a:lnTo>
                    <a:lnTo>
                      <a:pt x="1258" y="57492"/>
                    </a:lnTo>
                    <a:lnTo>
                      <a:pt x="2236" y="57352"/>
                    </a:lnTo>
                    <a:lnTo>
                      <a:pt x="3231" y="57335"/>
                    </a:lnTo>
                    <a:lnTo>
                      <a:pt x="5466" y="57562"/>
                    </a:lnTo>
                    <a:lnTo>
                      <a:pt x="5973" y="57701"/>
                    </a:lnTo>
                    <a:lnTo>
                      <a:pt x="40901" y="51956"/>
                    </a:lnTo>
                    <a:lnTo>
                      <a:pt x="41128" y="51589"/>
                    </a:lnTo>
                    <a:lnTo>
                      <a:pt x="42350" y="49947"/>
                    </a:lnTo>
                    <a:lnTo>
                      <a:pt x="43031" y="49336"/>
                    </a:lnTo>
                    <a:lnTo>
                      <a:pt x="43433" y="49144"/>
                    </a:lnTo>
                    <a:lnTo>
                      <a:pt x="43608" y="49162"/>
                    </a:lnTo>
                    <a:lnTo>
                      <a:pt x="44359" y="48341"/>
                    </a:lnTo>
                    <a:lnTo>
                      <a:pt x="45948" y="46786"/>
                    </a:lnTo>
                    <a:lnTo>
                      <a:pt x="47607" y="45302"/>
                    </a:lnTo>
                    <a:lnTo>
                      <a:pt x="49336" y="43905"/>
                    </a:lnTo>
                    <a:lnTo>
                      <a:pt x="51135" y="42595"/>
                    </a:lnTo>
                    <a:lnTo>
                      <a:pt x="53003" y="41390"/>
                    </a:lnTo>
                    <a:lnTo>
                      <a:pt x="54924" y="40255"/>
                    </a:lnTo>
                    <a:lnTo>
                      <a:pt x="56915" y="39242"/>
                    </a:lnTo>
                    <a:lnTo>
                      <a:pt x="58976" y="38316"/>
                    </a:lnTo>
                    <a:lnTo>
                      <a:pt x="61072" y="37496"/>
                    </a:lnTo>
                    <a:lnTo>
                      <a:pt x="63237" y="36780"/>
                    </a:lnTo>
                    <a:lnTo>
                      <a:pt x="65438" y="36168"/>
                    </a:lnTo>
                    <a:lnTo>
                      <a:pt x="67691" y="35679"/>
                    </a:lnTo>
                    <a:lnTo>
                      <a:pt x="69978" y="35313"/>
                    </a:lnTo>
                    <a:lnTo>
                      <a:pt x="72301" y="35068"/>
                    </a:lnTo>
                    <a:lnTo>
                      <a:pt x="74659" y="34928"/>
                    </a:lnTo>
                    <a:lnTo>
                      <a:pt x="76824" y="34928"/>
                    </a:lnTo>
                    <a:lnTo>
                      <a:pt x="78745" y="35016"/>
                    </a:lnTo>
                    <a:lnTo>
                      <a:pt x="80631" y="35190"/>
                    </a:lnTo>
                    <a:lnTo>
                      <a:pt x="82517" y="35435"/>
                    </a:lnTo>
                    <a:lnTo>
                      <a:pt x="85277" y="35941"/>
                    </a:lnTo>
                    <a:lnTo>
                      <a:pt x="88874" y="36902"/>
                    </a:lnTo>
                    <a:lnTo>
                      <a:pt x="92332" y="38159"/>
                    </a:lnTo>
                    <a:lnTo>
                      <a:pt x="95650" y="39679"/>
                    </a:lnTo>
                    <a:lnTo>
                      <a:pt x="98811" y="41477"/>
                    </a:lnTo>
                    <a:lnTo>
                      <a:pt x="101798" y="43521"/>
                    </a:lnTo>
                    <a:lnTo>
                      <a:pt x="103230" y="44638"/>
                    </a:lnTo>
                    <a:lnTo>
                      <a:pt x="109674" y="44743"/>
                    </a:lnTo>
                    <a:lnTo>
                      <a:pt x="127138" y="27279"/>
                    </a:lnTo>
                    <a:lnTo>
                      <a:pt x="127976" y="19874"/>
                    </a:lnTo>
                    <a:lnTo>
                      <a:pt x="126666" y="18739"/>
                    </a:lnTo>
                    <a:lnTo>
                      <a:pt x="123977" y="16539"/>
                    </a:lnTo>
                    <a:lnTo>
                      <a:pt x="121165" y="14443"/>
                    </a:lnTo>
                    <a:lnTo>
                      <a:pt x="118284" y="12487"/>
                    </a:lnTo>
                    <a:lnTo>
                      <a:pt x="115297" y="10653"/>
                    </a:lnTo>
                    <a:lnTo>
                      <a:pt x="112241" y="8959"/>
                    </a:lnTo>
                    <a:lnTo>
                      <a:pt x="109080" y="7388"/>
                    </a:lnTo>
                    <a:lnTo>
                      <a:pt x="105849" y="5956"/>
                    </a:lnTo>
                    <a:lnTo>
                      <a:pt x="102549" y="4681"/>
                    </a:lnTo>
                    <a:lnTo>
                      <a:pt x="99178" y="3546"/>
                    </a:lnTo>
                    <a:lnTo>
                      <a:pt x="95755" y="2550"/>
                    </a:lnTo>
                    <a:lnTo>
                      <a:pt x="92245" y="1712"/>
                    </a:lnTo>
                    <a:lnTo>
                      <a:pt x="88682" y="1048"/>
                    </a:lnTo>
                    <a:lnTo>
                      <a:pt x="85085" y="524"/>
                    </a:lnTo>
                    <a:lnTo>
                      <a:pt x="81417" y="193"/>
                    </a:lnTo>
                    <a:lnTo>
                      <a:pt x="77697" y="18"/>
                    </a:lnTo>
                    <a:lnTo>
                      <a:pt x="7582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0"/>
              <p:cNvSpPr/>
              <p:nvPr/>
            </p:nvSpPr>
            <p:spPr>
              <a:xfrm>
                <a:off x="8696051" y="1280700"/>
                <a:ext cx="2619625" cy="3541300"/>
              </a:xfrm>
              <a:custGeom>
                <a:rect b="b" l="l" r="r" t="t"/>
                <a:pathLst>
                  <a:path extrusionOk="0" h="141652" w="104785">
                    <a:moveTo>
                      <a:pt x="56514" y="1"/>
                    </a:moveTo>
                    <a:lnTo>
                      <a:pt x="31768" y="24730"/>
                    </a:lnTo>
                    <a:lnTo>
                      <a:pt x="32693" y="25481"/>
                    </a:lnTo>
                    <a:lnTo>
                      <a:pt x="34457" y="27088"/>
                    </a:lnTo>
                    <a:lnTo>
                      <a:pt x="36134" y="28782"/>
                    </a:lnTo>
                    <a:lnTo>
                      <a:pt x="37723" y="30563"/>
                    </a:lnTo>
                    <a:lnTo>
                      <a:pt x="39225" y="32431"/>
                    </a:lnTo>
                    <a:lnTo>
                      <a:pt x="40622" y="34370"/>
                    </a:lnTo>
                    <a:lnTo>
                      <a:pt x="41897" y="36396"/>
                    </a:lnTo>
                    <a:lnTo>
                      <a:pt x="43067" y="38491"/>
                    </a:lnTo>
                    <a:lnTo>
                      <a:pt x="44132" y="40657"/>
                    </a:lnTo>
                    <a:lnTo>
                      <a:pt x="45075" y="42892"/>
                    </a:lnTo>
                    <a:lnTo>
                      <a:pt x="45896" y="45180"/>
                    </a:lnTo>
                    <a:lnTo>
                      <a:pt x="46595" y="47538"/>
                    </a:lnTo>
                    <a:lnTo>
                      <a:pt x="47153" y="49930"/>
                    </a:lnTo>
                    <a:lnTo>
                      <a:pt x="47573" y="52375"/>
                    </a:lnTo>
                    <a:lnTo>
                      <a:pt x="47869" y="54873"/>
                    </a:lnTo>
                    <a:lnTo>
                      <a:pt x="48009" y="57405"/>
                    </a:lnTo>
                    <a:lnTo>
                      <a:pt x="48027" y="58697"/>
                    </a:lnTo>
                    <a:lnTo>
                      <a:pt x="48027" y="63063"/>
                    </a:lnTo>
                    <a:lnTo>
                      <a:pt x="49144" y="63081"/>
                    </a:lnTo>
                    <a:lnTo>
                      <a:pt x="51345" y="63308"/>
                    </a:lnTo>
                    <a:lnTo>
                      <a:pt x="53475" y="63744"/>
                    </a:lnTo>
                    <a:lnTo>
                      <a:pt x="55536" y="64373"/>
                    </a:lnTo>
                    <a:lnTo>
                      <a:pt x="57492" y="65211"/>
                    </a:lnTo>
                    <a:lnTo>
                      <a:pt x="59343" y="66207"/>
                    </a:lnTo>
                    <a:lnTo>
                      <a:pt x="61090" y="67394"/>
                    </a:lnTo>
                    <a:lnTo>
                      <a:pt x="62714" y="68722"/>
                    </a:lnTo>
                    <a:lnTo>
                      <a:pt x="64181" y="70206"/>
                    </a:lnTo>
                    <a:lnTo>
                      <a:pt x="65526" y="71830"/>
                    </a:lnTo>
                    <a:lnTo>
                      <a:pt x="66696" y="73559"/>
                    </a:lnTo>
                    <a:lnTo>
                      <a:pt x="67709" y="75428"/>
                    </a:lnTo>
                    <a:lnTo>
                      <a:pt x="68547" y="77384"/>
                    </a:lnTo>
                    <a:lnTo>
                      <a:pt x="69175" y="79427"/>
                    </a:lnTo>
                    <a:lnTo>
                      <a:pt x="69612" y="81558"/>
                    </a:lnTo>
                    <a:lnTo>
                      <a:pt x="69839" y="83758"/>
                    </a:lnTo>
                    <a:lnTo>
                      <a:pt x="69857" y="84893"/>
                    </a:lnTo>
                    <a:lnTo>
                      <a:pt x="69839" y="86011"/>
                    </a:lnTo>
                    <a:lnTo>
                      <a:pt x="69612" y="88211"/>
                    </a:lnTo>
                    <a:lnTo>
                      <a:pt x="69175" y="90342"/>
                    </a:lnTo>
                    <a:lnTo>
                      <a:pt x="68547" y="92385"/>
                    </a:lnTo>
                    <a:lnTo>
                      <a:pt x="67709" y="94341"/>
                    </a:lnTo>
                    <a:lnTo>
                      <a:pt x="66696" y="96192"/>
                    </a:lnTo>
                    <a:lnTo>
                      <a:pt x="65526" y="97939"/>
                    </a:lnTo>
                    <a:lnTo>
                      <a:pt x="64181" y="99563"/>
                    </a:lnTo>
                    <a:lnTo>
                      <a:pt x="62714" y="101047"/>
                    </a:lnTo>
                    <a:lnTo>
                      <a:pt x="61090" y="102375"/>
                    </a:lnTo>
                    <a:lnTo>
                      <a:pt x="59343" y="103562"/>
                    </a:lnTo>
                    <a:lnTo>
                      <a:pt x="57492" y="104575"/>
                    </a:lnTo>
                    <a:lnTo>
                      <a:pt x="55536" y="105396"/>
                    </a:lnTo>
                    <a:lnTo>
                      <a:pt x="53475" y="106042"/>
                    </a:lnTo>
                    <a:lnTo>
                      <a:pt x="51345" y="106479"/>
                    </a:lnTo>
                    <a:lnTo>
                      <a:pt x="49144" y="106706"/>
                    </a:lnTo>
                    <a:lnTo>
                      <a:pt x="48027" y="106723"/>
                    </a:lnTo>
                    <a:lnTo>
                      <a:pt x="4367" y="106723"/>
                    </a:lnTo>
                    <a:lnTo>
                      <a:pt x="1" y="111107"/>
                    </a:lnTo>
                    <a:lnTo>
                      <a:pt x="1" y="137303"/>
                    </a:lnTo>
                    <a:lnTo>
                      <a:pt x="4367" y="141651"/>
                    </a:lnTo>
                    <a:lnTo>
                      <a:pt x="48027" y="141651"/>
                    </a:lnTo>
                    <a:lnTo>
                      <a:pt x="49494" y="141634"/>
                    </a:lnTo>
                    <a:lnTo>
                      <a:pt x="52393" y="141494"/>
                    </a:lnTo>
                    <a:lnTo>
                      <a:pt x="55239" y="141197"/>
                    </a:lnTo>
                    <a:lnTo>
                      <a:pt x="58051" y="140760"/>
                    </a:lnTo>
                    <a:lnTo>
                      <a:pt x="60828" y="140202"/>
                    </a:lnTo>
                    <a:lnTo>
                      <a:pt x="63552" y="139503"/>
                    </a:lnTo>
                    <a:lnTo>
                      <a:pt x="66207" y="138665"/>
                    </a:lnTo>
                    <a:lnTo>
                      <a:pt x="68809" y="137704"/>
                    </a:lnTo>
                    <a:lnTo>
                      <a:pt x="71358" y="136639"/>
                    </a:lnTo>
                    <a:lnTo>
                      <a:pt x="73838" y="135434"/>
                    </a:lnTo>
                    <a:lnTo>
                      <a:pt x="76248" y="134124"/>
                    </a:lnTo>
                    <a:lnTo>
                      <a:pt x="78589" y="132692"/>
                    </a:lnTo>
                    <a:lnTo>
                      <a:pt x="80859" y="131173"/>
                    </a:lnTo>
                    <a:lnTo>
                      <a:pt x="83042" y="129531"/>
                    </a:lnTo>
                    <a:lnTo>
                      <a:pt x="85155" y="127802"/>
                    </a:lnTo>
                    <a:lnTo>
                      <a:pt x="87163" y="125968"/>
                    </a:lnTo>
                    <a:lnTo>
                      <a:pt x="89084" y="124030"/>
                    </a:lnTo>
                    <a:lnTo>
                      <a:pt x="90918" y="122022"/>
                    </a:lnTo>
                    <a:lnTo>
                      <a:pt x="92664" y="119908"/>
                    </a:lnTo>
                    <a:lnTo>
                      <a:pt x="94306" y="117725"/>
                    </a:lnTo>
                    <a:lnTo>
                      <a:pt x="95825" y="115473"/>
                    </a:lnTo>
                    <a:lnTo>
                      <a:pt x="97258" y="113132"/>
                    </a:lnTo>
                    <a:lnTo>
                      <a:pt x="98567" y="110705"/>
                    </a:lnTo>
                    <a:lnTo>
                      <a:pt x="99772" y="108225"/>
                    </a:lnTo>
                    <a:lnTo>
                      <a:pt x="100838" y="105693"/>
                    </a:lnTo>
                    <a:lnTo>
                      <a:pt x="101798" y="103073"/>
                    </a:lnTo>
                    <a:lnTo>
                      <a:pt x="102636" y="100419"/>
                    </a:lnTo>
                    <a:lnTo>
                      <a:pt x="103335" y="97694"/>
                    </a:lnTo>
                    <a:lnTo>
                      <a:pt x="103894" y="94935"/>
                    </a:lnTo>
                    <a:lnTo>
                      <a:pt x="104330" y="92106"/>
                    </a:lnTo>
                    <a:lnTo>
                      <a:pt x="104627" y="89259"/>
                    </a:lnTo>
                    <a:lnTo>
                      <a:pt x="104767" y="86360"/>
                    </a:lnTo>
                    <a:lnTo>
                      <a:pt x="104784" y="84893"/>
                    </a:lnTo>
                    <a:lnTo>
                      <a:pt x="104767" y="83077"/>
                    </a:lnTo>
                    <a:lnTo>
                      <a:pt x="104540" y="79497"/>
                    </a:lnTo>
                    <a:lnTo>
                      <a:pt x="104103" y="75987"/>
                    </a:lnTo>
                    <a:lnTo>
                      <a:pt x="103440" y="72546"/>
                    </a:lnTo>
                    <a:lnTo>
                      <a:pt x="102584" y="69193"/>
                    </a:lnTo>
                    <a:lnTo>
                      <a:pt x="101536" y="65910"/>
                    </a:lnTo>
                    <a:lnTo>
                      <a:pt x="100279" y="62714"/>
                    </a:lnTo>
                    <a:lnTo>
                      <a:pt x="98847" y="59623"/>
                    </a:lnTo>
                    <a:lnTo>
                      <a:pt x="97240" y="56637"/>
                    </a:lnTo>
                    <a:lnTo>
                      <a:pt x="95459" y="53755"/>
                    </a:lnTo>
                    <a:lnTo>
                      <a:pt x="93520" y="50996"/>
                    </a:lnTo>
                    <a:lnTo>
                      <a:pt x="91425" y="48359"/>
                    </a:lnTo>
                    <a:lnTo>
                      <a:pt x="89172" y="45844"/>
                    </a:lnTo>
                    <a:lnTo>
                      <a:pt x="86797" y="43469"/>
                    </a:lnTo>
                    <a:lnTo>
                      <a:pt x="84264" y="41251"/>
                    </a:lnTo>
                    <a:lnTo>
                      <a:pt x="81610" y="39173"/>
                    </a:lnTo>
                    <a:lnTo>
                      <a:pt x="80230" y="38195"/>
                    </a:lnTo>
                    <a:lnTo>
                      <a:pt x="79828" y="36797"/>
                    </a:lnTo>
                    <a:lnTo>
                      <a:pt x="78973" y="34021"/>
                    </a:lnTo>
                    <a:lnTo>
                      <a:pt x="78012" y="31314"/>
                    </a:lnTo>
                    <a:lnTo>
                      <a:pt x="76964" y="28642"/>
                    </a:lnTo>
                    <a:lnTo>
                      <a:pt x="75812" y="26005"/>
                    </a:lnTo>
                    <a:lnTo>
                      <a:pt x="74572" y="23438"/>
                    </a:lnTo>
                    <a:lnTo>
                      <a:pt x="73245" y="20905"/>
                    </a:lnTo>
                    <a:lnTo>
                      <a:pt x="71813" y="18443"/>
                    </a:lnTo>
                    <a:lnTo>
                      <a:pt x="70311" y="16033"/>
                    </a:lnTo>
                    <a:lnTo>
                      <a:pt x="68721" y="13693"/>
                    </a:lnTo>
                    <a:lnTo>
                      <a:pt x="67062" y="11387"/>
                    </a:lnTo>
                    <a:lnTo>
                      <a:pt x="65316" y="9170"/>
                    </a:lnTo>
                    <a:lnTo>
                      <a:pt x="63482" y="7004"/>
                    </a:lnTo>
                    <a:lnTo>
                      <a:pt x="61579" y="4908"/>
                    </a:lnTo>
                    <a:lnTo>
                      <a:pt x="59605" y="2882"/>
                    </a:lnTo>
                    <a:lnTo>
                      <a:pt x="57562" y="944"/>
                    </a:lnTo>
                    <a:lnTo>
                      <a:pt x="565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0"/>
              <p:cNvSpPr/>
              <p:nvPr/>
            </p:nvSpPr>
            <p:spPr>
              <a:xfrm>
                <a:off x="6856226" y="3899425"/>
                <a:ext cx="1948575" cy="922575"/>
              </a:xfrm>
              <a:custGeom>
                <a:rect b="b" l="l" r="r" t="t"/>
                <a:pathLst>
                  <a:path extrusionOk="0" h="36903" w="77943">
                    <a:moveTo>
                      <a:pt x="25306" y="1"/>
                    </a:moveTo>
                    <a:lnTo>
                      <a:pt x="19019" y="1957"/>
                    </a:lnTo>
                    <a:lnTo>
                      <a:pt x="1537" y="19438"/>
                    </a:lnTo>
                    <a:lnTo>
                      <a:pt x="1" y="25358"/>
                    </a:lnTo>
                    <a:lnTo>
                      <a:pt x="909" y="26022"/>
                    </a:lnTo>
                    <a:lnTo>
                      <a:pt x="2742" y="27314"/>
                    </a:lnTo>
                    <a:lnTo>
                      <a:pt x="4646" y="28519"/>
                    </a:lnTo>
                    <a:lnTo>
                      <a:pt x="6585" y="29655"/>
                    </a:lnTo>
                    <a:lnTo>
                      <a:pt x="8575" y="30737"/>
                    </a:lnTo>
                    <a:lnTo>
                      <a:pt x="10619" y="31715"/>
                    </a:lnTo>
                    <a:lnTo>
                      <a:pt x="12697" y="32623"/>
                    </a:lnTo>
                    <a:lnTo>
                      <a:pt x="14828" y="33462"/>
                    </a:lnTo>
                    <a:lnTo>
                      <a:pt x="16993" y="34195"/>
                    </a:lnTo>
                    <a:lnTo>
                      <a:pt x="19194" y="34859"/>
                    </a:lnTo>
                    <a:lnTo>
                      <a:pt x="21429" y="35435"/>
                    </a:lnTo>
                    <a:lnTo>
                      <a:pt x="23699" y="35907"/>
                    </a:lnTo>
                    <a:lnTo>
                      <a:pt x="26004" y="36291"/>
                    </a:lnTo>
                    <a:lnTo>
                      <a:pt x="28345" y="36588"/>
                    </a:lnTo>
                    <a:lnTo>
                      <a:pt x="30702" y="36797"/>
                    </a:lnTo>
                    <a:lnTo>
                      <a:pt x="33095" y="36885"/>
                    </a:lnTo>
                    <a:lnTo>
                      <a:pt x="34300" y="36902"/>
                    </a:lnTo>
                    <a:lnTo>
                      <a:pt x="77942" y="36902"/>
                    </a:lnTo>
                    <a:lnTo>
                      <a:pt x="77942" y="1974"/>
                    </a:lnTo>
                    <a:lnTo>
                      <a:pt x="34300" y="1974"/>
                    </a:lnTo>
                    <a:lnTo>
                      <a:pt x="33095" y="1957"/>
                    </a:lnTo>
                    <a:lnTo>
                      <a:pt x="30772" y="1695"/>
                    </a:lnTo>
                    <a:lnTo>
                      <a:pt x="28502" y="1188"/>
                    </a:lnTo>
                    <a:lnTo>
                      <a:pt x="26354" y="455"/>
                    </a:lnTo>
                    <a:lnTo>
                      <a:pt x="253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0"/>
              <p:cNvSpPr/>
              <p:nvPr/>
            </p:nvSpPr>
            <p:spPr>
              <a:xfrm>
                <a:off x="6294751" y="1984075"/>
                <a:ext cx="2549350" cy="2549325"/>
              </a:xfrm>
              <a:custGeom>
                <a:rect b="b" l="l" r="r" t="t"/>
                <a:pathLst>
                  <a:path extrusionOk="0" h="101973" w="101974">
                    <a:moveTo>
                      <a:pt x="55292" y="0"/>
                    </a:moveTo>
                    <a:lnTo>
                      <a:pt x="52393" y="158"/>
                    </a:lnTo>
                    <a:lnTo>
                      <a:pt x="49529" y="454"/>
                    </a:lnTo>
                    <a:lnTo>
                      <a:pt x="46717" y="874"/>
                    </a:lnTo>
                    <a:lnTo>
                      <a:pt x="43958" y="1450"/>
                    </a:lnTo>
                    <a:lnTo>
                      <a:pt x="41233" y="2148"/>
                    </a:lnTo>
                    <a:lnTo>
                      <a:pt x="38561" y="2969"/>
                    </a:lnTo>
                    <a:lnTo>
                      <a:pt x="35959" y="3930"/>
                    </a:lnTo>
                    <a:lnTo>
                      <a:pt x="33410" y="5013"/>
                    </a:lnTo>
                    <a:lnTo>
                      <a:pt x="30930" y="6200"/>
                    </a:lnTo>
                    <a:lnTo>
                      <a:pt x="28520" y="7527"/>
                    </a:lnTo>
                    <a:lnTo>
                      <a:pt x="26179" y="8942"/>
                    </a:lnTo>
                    <a:lnTo>
                      <a:pt x="23909" y="10479"/>
                    </a:lnTo>
                    <a:lnTo>
                      <a:pt x="21726" y="12103"/>
                    </a:lnTo>
                    <a:lnTo>
                      <a:pt x="19630" y="13849"/>
                    </a:lnTo>
                    <a:lnTo>
                      <a:pt x="17605" y="15683"/>
                    </a:lnTo>
                    <a:lnTo>
                      <a:pt x="15684" y="17604"/>
                    </a:lnTo>
                    <a:lnTo>
                      <a:pt x="13850" y="19630"/>
                    </a:lnTo>
                    <a:lnTo>
                      <a:pt x="12121" y="21726"/>
                    </a:lnTo>
                    <a:lnTo>
                      <a:pt x="10479" y="23909"/>
                    </a:lnTo>
                    <a:lnTo>
                      <a:pt x="8943" y="26179"/>
                    </a:lnTo>
                    <a:lnTo>
                      <a:pt x="7528" y="28519"/>
                    </a:lnTo>
                    <a:lnTo>
                      <a:pt x="6218" y="30929"/>
                    </a:lnTo>
                    <a:lnTo>
                      <a:pt x="5013" y="33409"/>
                    </a:lnTo>
                    <a:lnTo>
                      <a:pt x="3930" y="35959"/>
                    </a:lnTo>
                    <a:lnTo>
                      <a:pt x="2987" y="38561"/>
                    </a:lnTo>
                    <a:lnTo>
                      <a:pt x="2149" y="41233"/>
                    </a:lnTo>
                    <a:lnTo>
                      <a:pt x="1450" y="43940"/>
                    </a:lnTo>
                    <a:lnTo>
                      <a:pt x="892" y="46716"/>
                    </a:lnTo>
                    <a:lnTo>
                      <a:pt x="455" y="49528"/>
                    </a:lnTo>
                    <a:lnTo>
                      <a:pt x="158" y="52392"/>
                    </a:lnTo>
                    <a:lnTo>
                      <a:pt x="18" y="55291"/>
                    </a:lnTo>
                    <a:lnTo>
                      <a:pt x="1" y="56758"/>
                    </a:lnTo>
                    <a:lnTo>
                      <a:pt x="18" y="58470"/>
                    </a:lnTo>
                    <a:lnTo>
                      <a:pt x="228" y="61875"/>
                    </a:lnTo>
                    <a:lnTo>
                      <a:pt x="630" y="65228"/>
                    </a:lnTo>
                    <a:lnTo>
                      <a:pt x="1223" y="68511"/>
                    </a:lnTo>
                    <a:lnTo>
                      <a:pt x="2009" y="71742"/>
                    </a:lnTo>
                    <a:lnTo>
                      <a:pt x="2970" y="74886"/>
                    </a:lnTo>
                    <a:lnTo>
                      <a:pt x="4105" y="77942"/>
                    </a:lnTo>
                    <a:lnTo>
                      <a:pt x="5415" y="80928"/>
                    </a:lnTo>
                    <a:lnTo>
                      <a:pt x="6882" y="83810"/>
                    </a:lnTo>
                    <a:lnTo>
                      <a:pt x="8506" y="86604"/>
                    </a:lnTo>
                    <a:lnTo>
                      <a:pt x="10270" y="89294"/>
                    </a:lnTo>
                    <a:lnTo>
                      <a:pt x="12191" y="91878"/>
                    </a:lnTo>
                    <a:lnTo>
                      <a:pt x="14252" y="94341"/>
                    </a:lnTo>
                    <a:lnTo>
                      <a:pt x="16452" y="96681"/>
                    </a:lnTo>
                    <a:lnTo>
                      <a:pt x="18775" y="98899"/>
                    </a:lnTo>
                    <a:lnTo>
                      <a:pt x="21220" y="100977"/>
                    </a:lnTo>
                    <a:lnTo>
                      <a:pt x="22495" y="101972"/>
                    </a:lnTo>
                    <a:lnTo>
                      <a:pt x="47817" y="76650"/>
                    </a:lnTo>
                    <a:lnTo>
                      <a:pt x="47101" y="76318"/>
                    </a:lnTo>
                    <a:lnTo>
                      <a:pt x="45739" y="75567"/>
                    </a:lnTo>
                    <a:lnTo>
                      <a:pt x="44429" y="74746"/>
                    </a:lnTo>
                    <a:lnTo>
                      <a:pt x="43189" y="73821"/>
                    </a:lnTo>
                    <a:lnTo>
                      <a:pt x="42019" y="72825"/>
                    </a:lnTo>
                    <a:lnTo>
                      <a:pt x="40919" y="71742"/>
                    </a:lnTo>
                    <a:lnTo>
                      <a:pt x="39906" y="70590"/>
                    </a:lnTo>
                    <a:lnTo>
                      <a:pt x="38963" y="69367"/>
                    </a:lnTo>
                    <a:lnTo>
                      <a:pt x="38107" y="68075"/>
                    </a:lnTo>
                    <a:lnTo>
                      <a:pt x="37356" y="66730"/>
                    </a:lnTo>
                    <a:lnTo>
                      <a:pt x="36675" y="65316"/>
                    </a:lnTo>
                    <a:lnTo>
                      <a:pt x="36116" y="63866"/>
                    </a:lnTo>
                    <a:lnTo>
                      <a:pt x="35662" y="62347"/>
                    </a:lnTo>
                    <a:lnTo>
                      <a:pt x="35296" y="60792"/>
                    </a:lnTo>
                    <a:lnTo>
                      <a:pt x="35069" y="59203"/>
                    </a:lnTo>
                    <a:lnTo>
                      <a:pt x="34946" y="57579"/>
                    </a:lnTo>
                    <a:lnTo>
                      <a:pt x="34929" y="56758"/>
                    </a:lnTo>
                    <a:lnTo>
                      <a:pt x="34946" y="55623"/>
                    </a:lnTo>
                    <a:lnTo>
                      <a:pt x="35173" y="53423"/>
                    </a:lnTo>
                    <a:lnTo>
                      <a:pt x="35610" y="51292"/>
                    </a:lnTo>
                    <a:lnTo>
                      <a:pt x="36256" y="49249"/>
                    </a:lnTo>
                    <a:lnTo>
                      <a:pt x="37077" y="47293"/>
                    </a:lnTo>
                    <a:lnTo>
                      <a:pt x="38090" y="45424"/>
                    </a:lnTo>
                    <a:lnTo>
                      <a:pt x="39260" y="43695"/>
                    </a:lnTo>
                    <a:lnTo>
                      <a:pt x="40605" y="42071"/>
                    </a:lnTo>
                    <a:lnTo>
                      <a:pt x="42089" y="40587"/>
                    </a:lnTo>
                    <a:lnTo>
                      <a:pt x="43696" y="39259"/>
                    </a:lnTo>
                    <a:lnTo>
                      <a:pt x="45442" y="38072"/>
                    </a:lnTo>
                    <a:lnTo>
                      <a:pt x="47311" y="37076"/>
                    </a:lnTo>
                    <a:lnTo>
                      <a:pt x="49267" y="36238"/>
                    </a:lnTo>
                    <a:lnTo>
                      <a:pt x="51310" y="35609"/>
                    </a:lnTo>
                    <a:lnTo>
                      <a:pt x="53441" y="35173"/>
                    </a:lnTo>
                    <a:lnTo>
                      <a:pt x="55641" y="34946"/>
                    </a:lnTo>
                    <a:lnTo>
                      <a:pt x="56759" y="34928"/>
                    </a:lnTo>
                    <a:lnTo>
                      <a:pt x="57580" y="34928"/>
                    </a:lnTo>
                    <a:lnTo>
                      <a:pt x="59204" y="35051"/>
                    </a:lnTo>
                    <a:lnTo>
                      <a:pt x="60810" y="35295"/>
                    </a:lnTo>
                    <a:lnTo>
                      <a:pt x="62365" y="35644"/>
                    </a:lnTo>
                    <a:lnTo>
                      <a:pt x="63867" y="36116"/>
                    </a:lnTo>
                    <a:lnTo>
                      <a:pt x="65316" y="36675"/>
                    </a:lnTo>
                    <a:lnTo>
                      <a:pt x="66731" y="37338"/>
                    </a:lnTo>
                    <a:lnTo>
                      <a:pt x="68075" y="38089"/>
                    </a:lnTo>
                    <a:lnTo>
                      <a:pt x="69368" y="38945"/>
                    </a:lnTo>
                    <a:lnTo>
                      <a:pt x="70590" y="39888"/>
                    </a:lnTo>
                    <a:lnTo>
                      <a:pt x="71743" y="40901"/>
                    </a:lnTo>
                    <a:lnTo>
                      <a:pt x="72826" y="42001"/>
                    </a:lnTo>
                    <a:lnTo>
                      <a:pt x="73821" y="43171"/>
                    </a:lnTo>
                    <a:lnTo>
                      <a:pt x="74747" y="44429"/>
                    </a:lnTo>
                    <a:lnTo>
                      <a:pt x="75585" y="45721"/>
                    </a:lnTo>
                    <a:lnTo>
                      <a:pt x="76318" y="47101"/>
                    </a:lnTo>
                    <a:lnTo>
                      <a:pt x="76650" y="47799"/>
                    </a:lnTo>
                    <a:lnTo>
                      <a:pt x="101973" y="22476"/>
                    </a:lnTo>
                    <a:lnTo>
                      <a:pt x="100978" y="21219"/>
                    </a:lnTo>
                    <a:lnTo>
                      <a:pt x="98899" y="18774"/>
                    </a:lnTo>
                    <a:lnTo>
                      <a:pt x="96681" y="16451"/>
                    </a:lnTo>
                    <a:lnTo>
                      <a:pt x="94341" y="14251"/>
                    </a:lnTo>
                    <a:lnTo>
                      <a:pt x="91879" y="12190"/>
                    </a:lnTo>
                    <a:lnTo>
                      <a:pt x="89294" y="10269"/>
                    </a:lnTo>
                    <a:lnTo>
                      <a:pt x="86605" y="8488"/>
                    </a:lnTo>
                    <a:lnTo>
                      <a:pt x="83828" y="6864"/>
                    </a:lnTo>
                    <a:lnTo>
                      <a:pt x="80929" y="5397"/>
                    </a:lnTo>
                    <a:lnTo>
                      <a:pt x="77960" y="4087"/>
                    </a:lnTo>
                    <a:lnTo>
                      <a:pt x="74886" y="2952"/>
                    </a:lnTo>
                    <a:lnTo>
                      <a:pt x="71743" y="1991"/>
                    </a:lnTo>
                    <a:lnTo>
                      <a:pt x="68530" y="1223"/>
                    </a:lnTo>
                    <a:lnTo>
                      <a:pt x="65229" y="612"/>
                    </a:lnTo>
                    <a:lnTo>
                      <a:pt x="61893" y="210"/>
                    </a:lnTo>
                    <a:lnTo>
                      <a:pt x="58488" y="18"/>
                    </a:lnTo>
                    <a:lnTo>
                      <a:pt x="5675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 name="Google Shape;719;p50"/>
            <p:cNvSpPr/>
            <p:nvPr/>
          </p:nvSpPr>
          <p:spPr>
            <a:xfrm>
              <a:off x="4250596" y="2250412"/>
              <a:ext cx="6429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50"/>
          <p:cNvGrpSpPr/>
          <p:nvPr/>
        </p:nvGrpSpPr>
        <p:grpSpPr>
          <a:xfrm>
            <a:off x="1337035" y="4433681"/>
            <a:ext cx="1710967" cy="562474"/>
            <a:chOff x="1325450" y="2304375"/>
            <a:chExt cx="1956061" cy="643048"/>
          </a:xfrm>
        </p:grpSpPr>
        <p:grpSp>
          <p:nvGrpSpPr>
            <p:cNvPr id="721" name="Google Shape;721;p50"/>
            <p:cNvGrpSpPr/>
            <p:nvPr/>
          </p:nvGrpSpPr>
          <p:grpSpPr>
            <a:xfrm>
              <a:off x="1532144" y="2517656"/>
              <a:ext cx="1543000" cy="273170"/>
              <a:chOff x="1532144" y="2517656"/>
              <a:chExt cx="1543000" cy="273170"/>
            </a:xfrm>
          </p:grpSpPr>
          <p:sp>
            <p:nvSpPr>
              <p:cNvPr id="722" name="Google Shape;722;p50"/>
              <p:cNvSpPr/>
              <p:nvPr/>
            </p:nvSpPr>
            <p:spPr>
              <a:xfrm>
                <a:off x="1532144" y="2517656"/>
                <a:ext cx="837369" cy="273170"/>
              </a:xfrm>
              <a:custGeom>
                <a:rect b="b" l="l" r="r" t="t"/>
                <a:pathLst>
                  <a:path extrusionOk="0" h="39908" w="122333">
                    <a:moveTo>
                      <a:pt x="113784" y="14889"/>
                    </a:moveTo>
                    <a:lnTo>
                      <a:pt x="114381" y="14949"/>
                    </a:lnTo>
                    <a:lnTo>
                      <a:pt x="114963" y="15098"/>
                    </a:lnTo>
                    <a:lnTo>
                      <a:pt x="115515" y="15322"/>
                    </a:lnTo>
                    <a:lnTo>
                      <a:pt x="115783" y="15471"/>
                    </a:lnTo>
                    <a:lnTo>
                      <a:pt x="116022" y="15591"/>
                    </a:lnTo>
                    <a:lnTo>
                      <a:pt x="116439" y="15919"/>
                    </a:lnTo>
                    <a:lnTo>
                      <a:pt x="116783" y="16307"/>
                    </a:lnTo>
                    <a:lnTo>
                      <a:pt x="117066" y="16754"/>
                    </a:lnTo>
                    <a:lnTo>
                      <a:pt x="117185" y="16993"/>
                    </a:lnTo>
                    <a:lnTo>
                      <a:pt x="108264" y="20693"/>
                    </a:lnTo>
                    <a:lnTo>
                      <a:pt x="108264" y="20036"/>
                    </a:lnTo>
                    <a:lnTo>
                      <a:pt x="108443" y="18858"/>
                    </a:lnTo>
                    <a:lnTo>
                      <a:pt x="108846" y="17799"/>
                    </a:lnTo>
                    <a:lnTo>
                      <a:pt x="109487" y="16874"/>
                    </a:lnTo>
                    <a:lnTo>
                      <a:pt x="109890" y="16471"/>
                    </a:lnTo>
                    <a:lnTo>
                      <a:pt x="110308" y="16083"/>
                    </a:lnTo>
                    <a:lnTo>
                      <a:pt x="111173" y="15501"/>
                    </a:lnTo>
                    <a:lnTo>
                      <a:pt x="112083" y="15098"/>
                    </a:lnTo>
                    <a:lnTo>
                      <a:pt x="113008" y="14904"/>
                    </a:lnTo>
                    <a:lnTo>
                      <a:pt x="113486" y="14889"/>
                    </a:lnTo>
                    <a:close/>
                    <a:moveTo>
                      <a:pt x="41265" y="14934"/>
                    </a:moveTo>
                    <a:lnTo>
                      <a:pt x="42309" y="14964"/>
                    </a:lnTo>
                    <a:lnTo>
                      <a:pt x="43353" y="15188"/>
                    </a:lnTo>
                    <a:lnTo>
                      <a:pt x="44338" y="15620"/>
                    </a:lnTo>
                    <a:lnTo>
                      <a:pt x="45248" y="16247"/>
                    </a:lnTo>
                    <a:lnTo>
                      <a:pt x="45651" y="16635"/>
                    </a:lnTo>
                    <a:lnTo>
                      <a:pt x="46039" y="17112"/>
                    </a:lnTo>
                    <a:lnTo>
                      <a:pt x="46665" y="18142"/>
                    </a:lnTo>
                    <a:lnTo>
                      <a:pt x="47068" y="19246"/>
                    </a:lnTo>
                    <a:lnTo>
                      <a:pt x="47277" y="20394"/>
                    </a:lnTo>
                    <a:lnTo>
                      <a:pt x="47262" y="21558"/>
                    </a:lnTo>
                    <a:lnTo>
                      <a:pt x="47053" y="22707"/>
                    </a:lnTo>
                    <a:lnTo>
                      <a:pt x="46650" y="23811"/>
                    </a:lnTo>
                    <a:lnTo>
                      <a:pt x="46024" y="24840"/>
                    </a:lnTo>
                    <a:lnTo>
                      <a:pt x="45636" y="25317"/>
                    </a:lnTo>
                    <a:lnTo>
                      <a:pt x="45517" y="25437"/>
                    </a:lnTo>
                    <a:lnTo>
                      <a:pt x="45382" y="25556"/>
                    </a:lnTo>
                    <a:lnTo>
                      <a:pt x="44965" y="25914"/>
                    </a:lnTo>
                    <a:lnTo>
                      <a:pt x="44040" y="26481"/>
                    </a:lnTo>
                    <a:lnTo>
                      <a:pt x="43040" y="26854"/>
                    </a:lnTo>
                    <a:lnTo>
                      <a:pt x="42011" y="27018"/>
                    </a:lnTo>
                    <a:lnTo>
                      <a:pt x="40967" y="26988"/>
                    </a:lnTo>
                    <a:lnTo>
                      <a:pt x="39952" y="26750"/>
                    </a:lnTo>
                    <a:lnTo>
                      <a:pt x="38982" y="26332"/>
                    </a:lnTo>
                    <a:lnTo>
                      <a:pt x="38102" y="25705"/>
                    </a:lnTo>
                    <a:lnTo>
                      <a:pt x="37699" y="25317"/>
                    </a:lnTo>
                    <a:lnTo>
                      <a:pt x="37311" y="24840"/>
                    </a:lnTo>
                    <a:lnTo>
                      <a:pt x="36685" y="23811"/>
                    </a:lnTo>
                    <a:lnTo>
                      <a:pt x="36267" y="22707"/>
                    </a:lnTo>
                    <a:lnTo>
                      <a:pt x="36058" y="21558"/>
                    </a:lnTo>
                    <a:lnTo>
                      <a:pt x="36058" y="20394"/>
                    </a:lnTo>
                    <a:lnTo>
                      <a:pt x="36267" y="19246"/>
                    </a:lnTo>
                    <a:lnTo>
                      <a:pt x="36670" y="18142"/>
                    </a:lnTo>
                    <a:lnTo>
                      <a:pt x="37297" y="17112"/>
                    </a:lnTo>
                    <a:lnTo>
                      <a:pt x="37684" y="16635"/>
                    </a:lnTo>
                    <a:lnTo>
                      <a:pt x="37774" y="16530"/>
                    </a:lnTo>
                    <a:lnTo>
                      <a:pt x="37878" y="16456"/>
                    </a:lnTo>
                    <a:lnTo>
                      <a:pt x="38296" y="16083"/>
                    </a:lnTo>
                    <a:lnTo>
                      <a:pt x="39221" y="15501"/>
                    </a:lnTo>
                    <a:lnTo>
                      <a:pt x="40221" y="15113"/>
                    </a:lnTo>
                    <a:lnTo>
                      <a:pt x="41265" y="14934"/>
                    </a:lnTo>
                    <a:close/>
                    <a:moveTo>
                      <a:pt x="63076" y="14934"/>
                    </a:moveTo>
                    <a:lnTo>
                      <a:pt x="64135" y="14964"/>
                    </a:lnTo>
                    <a:lnTo>
                      <a:pt x="65164" y="15188"/>
                    </a:lnTo>
                    <a:lnTo>
                      <a:pt x="66149" y="15620"/>
                    </a:lnTo>
                    <a:lnTo>
                      <a:pt x="67059" y="16247"/>
                    </a:lnTo>
                    <a:lnTo>
                      <a:pt x="67462" y="16635"/>
                    </a:lnTo>
                    <a:lnTo>
                      <a:pt x="67865" y="17112"/>
                    </a:lnTo>
                    <a:lnTo>
                      <a:pt x="68476" y="18142"/>
                    </a:lnTo>
                    <a:lnTo>
                      <a:pt x="68894" y="19246"/>
                    </a:lnTo>
                    <a:lnTo>
                      <a:pt x="69088" y="20394"/>
                    </a:lnTo>
                    <a:lnTo>
                      <a:pt x="69088" y="21558"/>
                    </a:lnTo>
                    <a:lnTo>
                      <a:pt x="68879" y="22707"/>
                    </a:lnTo>
                    <a:lnTo>
                      <a:pt x="68461" y="23811"/>
                    </a:lnTo>
                    <a:lnTo>
                      <a:pt x="67850" y="24840"/>
                    </a:lnTo>
                    <a:lnTo>
                      <a:pt x="67447" y="25317"/>
                    </a:lnTo>
                    <a:lnTo>
                      <a:pt x="67343" y="25437"/>
                    </a:lnTo>
                    <a:lnTo>
                      <a:pt x="67208" y="25556"/>
                    </a:lnTo>
                    <a:lnTo>
                      <a:pt x="66776" y="25914"/>
                    </a:lnTo>
                    <a:lnTo>
                      <a:pt x="65851" y="26481"/>
                    </a:lnTo>
                    <a:lnTo>
                      <a:pt x="64866" y="26854"/>
                    </a:lnTo>
                    <a:lnTo>
                      <a:pt x="63822" y="27018"/>
                    </a:lnTo>
                    <a:lnTo>
                      <a:pt x="62792" y="26988"/>
                    </a:lnTo>
                    <a:lnTo>
                      <a:pt x="61763" y="26750"/>
                    </a:lnTo>
                    <a:lnTo>
                      <a:pt x="60793" y="26332"/>
                    </a:lnTo>
                    <a:lnTo>
                      <a:pt x="59913" y="25705"/>
                    </a:lnTo>
                    <a:lnTo>
                      <a:pt x="59525" y="25317"/>
                    </a:lnTo>
                    <a:lnTo>
                      <a:pt x="59122" y="24840"/>
                    </a:lnTo>
                    <a:lnTo>
                      <a:pt x="58511" y="23811"/>
                    </a:lnTo>
                    <a:lnTo>
                      <a:pt x="58093" y="22707"/>
                    </a:lnTo>
                    <a:lnTo>
                      <a:pt x="57884" y="21558"/>
                    </a:lnTo>
                    <a:lnTo>
                      <a:pt x="57884" y="20394"/>
                    </a:lnTo>
                    <a:lnTo>
                      <a:pt x="58093" y="19246"/>
                    </a:lnTo>
                    <a:lnTo>
                      <a:pt x="58496" y="18142"/>
                    </a:lnTo>
                    <a:lnTo>
                      <a:pt x="59107" y="17112"/>
                    </a:lnTo>
                    <a:lnTo>
                      <a:pt x="59510" y="16635"/>
                    </a:lnTo>
                    <a:lnTo>
                      <a:pt x="59600" y="16530"/>
                    </a:lnTo>
                    <a:lnTo>
                      <a:pt x="59689" y="16456"/>
                    </a:lnTo>
                    <a:lnTo>
                      <a:pt x="60107" y="16083"/>
                    </a:lnTo>
                    <a:lnTo>
                      <a:pt x="61032" y="15501"/>
                    </a:lnTo>
                    <a:lnTo>
                      <a:pt x="62032" y="15113"/>
                    </a:lnTo>
                    <a:lnTo>
                      <a:pt x="63076" y="14934"/>
                    </a:lnTo>
                    <a:close/>
                    <a:moveTo>
                      <a:pt x="85245" y="14964"/>
                    </a:moveTo>
                    <a:lnTo>
                      <a:pt x="85782" y="14979"/>
                    </a:lnTo>
                    <a:lnTo>
                      <a:pt x="86841" y="15203"/>
                    </a:lnTo>
                    <a:lnTo>
                      <a:pt x="87826" y="15635"/>
                    </a:lnTo>
                    <a:lnTo>
                      <a:pt x="88676" y="16292"/>
                    </a:lnTo>
                    <a:lnTo>
                      <a:pt x="89049" y="16695"/>
                    </a:lnTo>
                    <a:lnTo>
                      <a:pt x="89422" y="17157"/>
                    </a:lnTo>
                    <a:lnTo>
                      <a:pt x="90004" y="18186"/>
                    </a:lnTo>
                    <a:lnTo>
                      <a:pt x="90392" y="19290"/>
                    </a:lnTo>
                    <a:lnTo>
                      <a:pt x="90571" y="20439"/>
                    </a:lnTo>
                    <a:lnTo>
                      <a:pt x="90571" y="21036"/>
                    </a:lnTo>
                    <a:lnTo>
                      <a:pt x="90571" y="21633"/>
                    </a:lnTo>
                    <a:lnTo>
                      <a:pt x="90392" y="22781"/>
                    </a:lnTo>
                    <a:lnTo>
                      <a:pt x="90004" y="23870"/>
                    </a:lnTo>
                    <a:lnTo>
                      <a:pt x="89407" y="24870"/>
                    </a:lnTo>
                    <a:lnTo>
                      <a:pt x="89049" y="25332"/>
                    </a:lnTo>
                    <a:lnTo>
                      <a:pt x="88676" y="25720"/>
                    </a:lnTo>
                    <a:lnTo>
                      <a:pt x="87811" y="26362"/>
                    </a:lnTo>
                    <a:lnTo>
                      <a:pt x="86826" y="26809"/>
                    </a:lnTo>
                    <a:lnTo>
                      <a:pt x="85782" y="27033"/>
                    </a:lnTo>
                    <a:lnTo>
                      <a:pt x="85245" y="27048"/>
                    </a:lnTo>
                    <a:lnTo>
                      <a:pt x="84678" y="27033"/>
                    </a:lnTo>
                    <a:lnTo>
                      <a:pt x="83604" y="26809"/>
                    </a:lnTo>
                    <a:lnTo>
                      <a:pt x="82589" y="26362"/>
                    </a:lnTo>
                    <a:lnTo>
                      <a:pt x="81694" y="25720"/>
                    </a:lnTo>
                    <a:lnTo>
                      <a:pt x="81306" y="25332"/>
                    </a:lnTo>
                    <a:lnTo>
                      <a:pt x="80918" y="24885"/>
                    </a:lnTo>
                    <a:lnTo>
                      <a:pt x="80292" y="23885"/>
                    </a:lnTo>
                    <a:lnTo>
                      <a:pt x="79874" y="22796"/>
                    </a:lnTo>
                    <a:lnTo>
                      <a:pt x="79680" y="21633"/>
                    </a:lnTo>
                    <a:lnTo>
                      <a:pt x="79680" y="21036"/>
                    </a:lnTo>
                    <a:lnTo>
                      <a:pt x="79680" y="20439"/>
                    </a:lnTo>
                    <a:lnTo>
                      <a:pt x="79874" y="19261"/>
                    </a:lnTo>
                    <a:lnTo>
                      <a:pt x="80292" y="18157"/>
                    </a:lnTo>
                    <a:lnTo>
                      <a:pt x="80918" y="17142"/>
                    </a:lnTo>
                    <a:lnTo>
                      <a:pt x="81306" y="16695"/>
                    </a:lnTo>
                    <a:lnTo>
                      <a:pt x="81694" y="16292"/>
                    </a:lnTo>
                    <a:lnTo>
                      <a:pt x="82589" y="15635"/>
                    </a:lnTo>
                    <a:lnTo>
                      <a:pt x="83604" y="15203"/>
                    </a:lnTo>
                    <a:lnTo>
                      <a:pt x="84678" y="14979"/>
                    </a:lnTo>
                    <a:lnTo>
                      <a:pt x="85245" y="14964"/>
                    </a:lnTo>
                    <a:close/>
                    <a:moveTo>
                      <a:pt x="97433" y="1045"/>
                    </a:moveTo>
                    <a:lnTo>
                      <a:pt x="97433" y="30345"/>
                    </a:lnTo>
                    <a:lnTo>
                      <a:pt x="101819" y="30345"/>
                    </a:lnTo>
                    <a:lnTo>
                      <a:pt x="101819" y="1045"/>
                    </a:lnTo>
                    <a:close/>
                    <a:moveTo>
                      <a:pt x="41190" y="11040"/>
                    </a:moveTo>
                    <a:lnTo>
                      <a:pt x="40236" y="11130"/>
                    </a:lnTo>
                    <a:lnTo>
                      <a:pt x="39281" y="11309"/>
                    </a:lnTo>
                    <a:lnTo>
                      <a:pt x="38356" y="11578"/>
                    </a:lnTo>
                    <a:lnTo>
                      <a:pt x="37461" y="11936"/>
                    </a:lnTo>
                    <a:lnTo>
                      <a:pt x="36580" y="12383"/>
                    </a:lnTo>
                    <a:lnTo>
                      <a:pt x="35745" y="12905"/>
                    </a:lnTo>
                    <a:lnTo>
                      <a:pt x="34954" y="13532"/>
                    </a:lnTo>
                    <a:lnTo>
                      <a:pt x="34566" y="13875"/>
                    </a:lnTo>
                    <a:lnTo>
                      <a:pt x="34208" y="14248"/>
                    </a:lnTo>
                    <a:lnTo>
                      <a:pt x="33582" y="15054"/>
                    </a:lnTo>
                    <a:lnTo>
                      <a:pt x="33030" y="15889"/>
                    </a:lnTo>
                    <a:lnTo>
                      <a:pt x="32582" y="16769"/>
                    </a:lnTo>
                    <a:lnTo>
                      <a:pt x="32209" y="17664"/>
                    </a:lnTo>
                    <a:lnTo>
                      <a:pt x="31941" y="18604"/>
                    </a:lnTo>
                    <a:lnTo>
                      <a:pt x="31762" y="19559"/>
                    </a:lnTo>
                    <a:lnTo>
                      <a:pt x="31672" y="20514"/>
                    </a:lnTo>
                    <a:lnTo>
                      <a:pt x="31672" y="21469"/>
                    </a:lnTo>
                    <a:lnTo>
                      <a:pt x="31762" y="22438"/>
                    </a:lnTo>
                    <a:lnTo>
                      <a:pt x="31941" y="23378"/>
                    </a:lnTo>
                    <a:lnTo>
                      <a:pt x="32209" y="24318"/>
                    </a:lnTo>
                    <a:lnTo>
                      <a:pt x="32582" y="25228"/>
                    </a:lnTo>
                    <a:lnTo>
                      <a:pt x="33030" y="26093"/>
                    </a:lnTo>
                    <a:lnTo>
                      <a:pt x="33582" y="26944"/>
                    </a:lnTo>
                    <a:lnTo>
                      <a:pt x="34208" y="27734"/>
                    </a:lnTo>
                    <a:lnTo>
                      <a:pt x="34566" y="28107"/>
                    </a:lnTo>
                    <a:lnTo>
                      <a:pt x="34954" y="28450"/>
                    </a:lnTo>
                    <a:lnTo>
                      <a:pt x="35745" y="29077"/>
                    </a:lnTo>
                    <a:lnTo>
                      <a:pt x="36580" y="29614"/>
                    </a:lnTo>
                    <a:lnTo>
                      <a:pt x="37461" y="30047"/>
                    </a:lnTo>
                    <a:lnTo>
                      <a:pt x="38356" y="30405"/>
                    </a:lnTo>
                    <a:lnTo>
                      <a:pt x="39281" y="30673"/>
                    </a:lnTo>
                    <a:lnTo>
                      <a:pt x="40236" y="30852"/>
                    </a:lnTo>
                    <a:lnTo>
                      <a:pt x="41190" y="30942"/>
                    </a:lnTo>
                    <a:lnTo>
                      <a:pt x="42145" y="30942"/>
                    </a:lnTo>
                    <a:lnTo>
                      <a:pt x="43100" y="30852"/>
                    </a:lnTo>
                    <a:lnTo>
                      <a:pt x="44040" y="30673"/>
                    </a:lnTo>
                    <a:lnTo>
                      <a:pt x="44980" y="30405"/>
                    </a:lnTo>
                    <a:lnTo>
                      <a:pt x="45875" y="30047"/>
                    </a:lnTo>
                    <a:lnTo>
                      <a:pt x="46755" y="29614"/>
                    </a:lnTo>
                    <a:lnTo>
                      <a:pt x="47590" y="29077"/>
                    </a:lnTo>
                    <a:lnTo>
                      <a:pt x="48381" y="28450"/>
                    </a:lnTo>
                    <a:lnTo>
                      <a:pt x="48769" y="28107"/>
                    </a:lnTo>
                    <a:lnTo>
                      <a:pt x="49112" y="27734"/>
                    </a:lnTo>
                    <a:lnTo>
                      <a:pt x="49754" y="26944"/>
                    </a:lnTo>
                    <a:lnTo>
                      <a:pt x="50306" y="26093"/>
                    </a:lnTo>
                    <a:lnTo>
                      <a:pt x="50753" y="25228"/>
                    </a:lnTo>
                    <a:lnTo>
                      <a:pt x="51111" y="24318"/>
                    </a:lnTo>
                    <a:lnTo>
                      <a:pt x="51395" y="23378"/>
                    </a:lnTo>
                    <a:lnTo>
                      <a:pt x="51574" y="22438"/>
                    </a:lnTo>
                    <a:lnTo>
                      <a:pt x="51663" y="21469"/>
                    </a:lnTo>
                    <a:lnTo>
                      <a:pt x="51663" y="20514"/>
                    </a:lnTo>
                    <a:lnTo>
                      <a:pt x="51574" y="19559"/>
                    </a:lnTo>
                    <a:lnTo>
                      <a:pt x="51395" y="18604"/>
                    </a:lnTo>
                    <a:lnTo>
                      <a:pt x="51111" y="17664"/>
                    </a:lnTo>
                    <a:lnTo>
                      <a:pt x="50753" y="16769"/>
                    </a:lnTo>
                    <a:lnTo>
                      <a:pt x="50306" y="15889"/>
                    </a:lnTo>
                    <a:lnTo>
                      <a:pt x="49754" y="15054"/>
                    </a:lnTo>
                    <a:lnTo>
                      <a:pt x="49112" y="14248"/>
                    </a:lnTo>
                    <a:lnTo>
                      <a:pt x="48769" y="13875"/>
                    </a:lnTo>
                    <a:lnTo>
                      <a:pt x="48381" y="13532"/>
                    </a:lnTo>
                    <a:lnTo>
                      <a:pt x="47590" y="12905"/>
                    </a:lnTo>
                    <a:lnTo>
                      <a:pt x="46755" y="12383"/>
                    </a:lnTo>
                    <a:lnTo>
                      <a:pt x="45875" y="11936"/>
                    </a:lnTo>
                    <a:lnTo>
                      <a:pt x="44980" y="11578"/>
                    </a:lnTo>
                    <a:lnTo>
                      <a:pt x="44040" y="11309"/>
                    </a:lnTo>
                    <a:lnTo>
                      <a:pt x="43100" y="11130"/>
                    </a:lnTo>
                    <a:lnTo>
                      <a:pt x="42145" y="11040"/>
                    </a:lnTo>
                    <a:close/>
                    <a:moveTo>
                      <a:pt x="63031" y="11040"/>
                    </a:moveTo>
                    <a:lnTo>
                      <a:pt x="62076" y="11130"/>
                    </a:lnTo>
                    <a:lnTo>
                      <a:pt x="61121" y="11309"/>
                    </a:lnTo>
                    <a:lnTo>
                      <a:pt x="60197" y="11578"/>
                    </a:lnTo>
                    <a:lnTo>
                      <a:pt x="59286" y="11936"/>
                    </a:lnTo>
                    <a:lnTo>
                      <a:pt x="58421" y="12383"/>
                    </a:lnTo>
                    <a:lnTo>
                      <a:pt x="57586" y="12905"/>
                    </a:lnTo>
                    <a:lnTo>
                      <a:pt x="56780" y="13532"/>
                    </a:lnTo>
                    <a:lnTo>
                      <a:pt x="56407" y="13875"/>
                    </a:lnTo>
                    <a:lnTo>
                      <a:pt x="56049" y="14248"/>
                    </a:lnTo>
                    <a:lnTo>
                      <a:pt x="55408" y="15054"/>
                    </a:lnTo>
                    <a:lnTo>
                      <a:pt x="54871" y="15889"/>
                    </a:lnTo>
                    <a:lnTo>
                      <a:pt x="54408" y="16769"/>
                    </a:lnTo>
                    <a:lnTo>
                      <a:pt x="54050" y="17664"/>
                    </a:lnTo>
                    <a:lnTo>
                      <a:pt x="53782" y="18604"/>
                    </a:lnTo>
                    <a:lnTo>
                      <a:pt x="53603" y="19559"/>
                    </a:lnTo>
                    <a:lnTo>
                      <a:pt x="53513" y="20514"/>
                    </a:lnTo>
                    <a:lnTo>
                      <a:pt x="53513" y="21469"/>
                    </a:lnTo>
                    <a:lnTo>
                      <a:pt x="53603" y="22438"/>
                    </a:lnTo>
                    <a:lnTo>
                      <a:pt x="53782" y="23378"/>
                    </a:lnTo>
                    <a:lnTo>
                      <a:pt x="54050" y="24318"/>
                    </a:lnTo>
                    <a:lnTo>
                      <a:pt x="54408" y="25228"/>
                    </a:lnTo>
                    <a:lnTo>
                      <a:pt x="54871" y="26093"/>
                    </a:lnTo>
                    <a:lnTo>
                      <a:pt x="55408" y="26944"/>
                    </a:lnTo>
                    <a:lnTo>
                      <a:pt x="56049" y="27734"/>
                    </a:lnTo>
                    <a:lnTo>
                      <a:pt x="56407" y="28107"/>
                    </a:lnTo>
                    <a:lnTo>
                      <a:pt x="56780" y="28450"/>
                    </a:lnTo>
                    <a:lnTo>
                      <a:pt x="57586" y="29077"/>
                    </a:lnTo>
                    <a:lnTo>
                      <a:pt x="58421" y="29614"/>
                    </a:lnTo>
                    <a:lnTo>
                      <a:pt x="59286" y="30047"/>
                    </a:lnTo>
                    <a:lnTo>
                      <a:pt x="60197" y="30405"/>
                    </a:lnTo>
                    <a:lnTo>
                      <a:pt x="61121" y="30673"/>
                    </a:lnTo>
                    <a:lnTo>
                      <a:pt x="62076" y="30852"/>
                    </a:lnTo>
                    <a:lnTo>
                      <a:pt x="63031" y="30942"/>
                    </a:lnTo>
                    <a:lnTo>
                      <a:pt x="63986" y="30942"/>
                    </a:lnTo>
                    <a:lnTo>
                      <a:pt x="64941" y="30852"/>
                    </a:lnTo>
                    <a:lnTo>
                      <a:pt x="65880" y="30673"/>
                    </a:lnTo>
                    <a:lnTo>
                      <a:pt x="66805" y="30405"/>
                    </a:lnTo>
                    <a:lnTo>
                      <a:pt x="67715" y="30047"/>
                    </a:lnTo>
                    <a:lnTo>
                      <a:pt x="68596" y="29614"/>
                    </a:lnTo>
                    <a:lnTo>
                      <a:pt x="69431" y="29077"/>
                    </a:lnTo>
                    <a:lnTo>
                      <a:pt x="70222" y="28450"/>
                    </a:lnTo>
                    <a:lnTo>
                      <a:pt x="70595" y="28107"/>
                    </a:lnTo>
                    <a:lnTo>
                      <a:pt x="70953" y="27734"/>
                    </a:lnTo>
                    <a:lnTo>
                      <a:pt x="71594" y="26944"/>
                    </a:lnTo>
                    <a:lnTo>
                      <a:pt x="72131" y="26093"/>
                    </a:lnTo>
                    <a:lnTo>
                      <a:pt x="72594" y="25228"/>
                    </a:lnTo>
                    <a:lnTo>
                      <a:pt x="72952" y="24318"/>
                    </a:lnTo>
                    <a:lnTo>
                      <a:pt x="73220" y="23378"/>
                    </a:lnTo>
                    <a:lnTo>
                      <a:pt x="73414" y="22438"/>
                    </a:lnTo>
                    <a:lnTo>
                      <a:pt x="73504" y="21469"/>
                    </a:lnTo>
                    <a:lnTo>
                      <a:pt x="73504" y="20514"/>
                    </a:lnTo>
                    <a:lnTo>
                      <a:pt x="73414" y="19559"/>
                    </a:lnTo>
                    <a:lnTo>
                      <a:pt x="73220" y="18604"/>
                    </a:lnTo>
                    <a:lnTo>
                      <a:pt x="72952" y="17664"/>
                    </a:lnTo>
                    <a:lnTo>
                      <a:pt x="72594" y="16769"/>
                    </a:lnTo>
                    <a:lnTo>
                      <a:pt x="72131" y="15889"/>
                    </a:lnTo>
                    <a:lnTo>
                      <a:pt x="71594" y="15054"/>
                    </a:lnTo>
                    <a:lnTo>
                      <a:pt x="70953" y="14248"/>
                    </a:lnTo>
                    <a:lnTo>
                      <a:pt x="70595" y="13875"/>
                    </a:lnTo>
                    <a:lnTo>
                      <a:pt x="70222" y="13532"/>
                    </a:lnTo>
                    <a:lnTo>
                      <a:pt x="69431" y="12905"/>
                    </a:lnTo>
                    <a:lnTo>
                      <a:pt x="68596" y="12383"/>
                    </a:lnTo>
                    <a:lnTo>
                      <a:pt x="67715" y="11936"/>
                    </a:lnTo>
                    <a:lnTo>
                      <a:pt x="66805" y="11578"/>
                    </a:lnTo>
                    <a:lnTo>
                      <a:pt x="65880" y="11309"/>
                    </a:lnTo>
                    <a:lnTo>
                      <a:pt x="64941" y="11130"/>
                    </a:lnTo>
                    <a:lnTo>
                      <a:pt x="63986" y="11040"/>
                    </a:lnTo>
                    <a:close/>
                    <a:moveTo>
                      <a:pt x="14919" y="1"/>
                    </a:moveTo>
                    <a:lnTo>
                      <a:pt x="13382" y="150"/>
                    </a:lnTo>
                    <a:lnTo>
                      <a:pt x="11890" y="433"/>
                    </a:lnTo>
                    <a:lnTo>
                      <a:pt x="10413" y="866"/>
                    </a:lnTo>
                    <a:lnTo>
                      <a:pt x="9011" y="1448"/>
                    </a:lnTo>
                    <a:lnTo>
                      <a:pt x="7653" y="2164"/>
                    </a:lnTo>
                    <a:lnTo>
                      <a:pt x="6385" y="3014"/>
                    </a:lnTo>
                    <a:lnTo>
                      <a:pt x="5192" y="3999"/>
                    </a:lnTo>
                    <a:lnTo>
                      <a:pt x="4640" y="4536"/>
                    </a:lnTo>
                    <a:lnTo>
                      <a:pt x="4252" y="4924"/>
                    </a:lnTo>
                    <a:lnTo>
                      <a:pt x="3715" y="5506"/>
                    </a:lnTo>
                    <a:lnTo>
                      <a:pt x="2760" y="6714"/>
                    </a:lnTo>
                    <a:lnTo>
                      <a:pt x="1954" y="7997"/>
                    </a:lnTo>
                    <a:lnTo>
                      <a:pt x="1283" y="9325"/>
                    </a:lnTo>
                    <a:lnTo>
                      <a:pt x="746" y="10712"/>
                    </a:lnTo>
                    <a:lnTo>
                      <a:pt x="358" y="12129"/>
                    </a:lnTo>
                    <a:lnTo>
                      <a:pt x="105" y="13562"/>
                    </a:lnTo>
                    <a:lnTo>
                      <a:pt x="0" y="15024"/>
                    </a:lnTo>
                    <a:lnTo>
                      <a:pt x="15" y="16486"/>
                    </a:lnTo>
                    <a:lnTo>
                      <a:pt x="179" y="17933"/>
                    </a:lnTo>
                    <a:lnTo>
                      <a:pt x="492" y="19365"/>
                    </a:lnTo>
                    <a:lnTo>
                      <a:pt x="940" y="20767"/>
                    </a:lnTo>
                    <a:lnTo>
                      <a:pt x="1507" y="22125"/>
                    </a:lnTo>
                    <a:lnTo>
                      <a:pt x="2238" y="23438"/>
                    </a:lnTo>
                    <a:lnTo>
                      <a:pt x="3088" y="24676"/>
                    </a:lnTo>
                    <a:lnTo>
                      <a:pt x="4088" y="25855"/>
                    </a:lnTo>
                    <a:lnTo>
                      <a:pt x="4640" y="26407"/>
                    </a:lnTo>
                    <a:lnTo>
                      <a:pt x="5192" y="26959"/>
                    </a:lnTo>
                    <a:lnTo>
                      <a:pt x="6385" y="27943"/>
                    </a:lnTo>
                    <a:lnTo>
                      <a:pt x="7653" y="28794"/>
                    </a:lnTo>
                    <a:lnTo>
                      <a:pt x="8996" y="29510"/>
                    </a:lnTo>
                    <a:lnTo>
                      <a:pt x="10413" y="30091"/>
                    </a:lnTo>
                    <a:lnTo>
                      <a:pt x="11875" y="30539"/>
                    </a:lnTo>
                    <a:lnTo>
                      <a:pt x="13382" y="30822"/>
                    </a:lnTo>
                    <a:lnTo>
                      <a:pt x="14919" y="30957"/>
                    </a:lnTo>
                    <a:lnTo>
                      <a:pt x="15694" y="30957"/>
                    </a:lnTo>
                    <a:lnTo>
                      <a:pt x="16515" y="30942"/>
                    </a:lnTo>
                    <a:lnTo>
                      <a:pt x="18096" y="30808"/>
                    </a:lnTo>
                    <a:lnTo>
                      <a:pt x="19603" y="30539"/>
                    </a:lnTo>
                    <a:lnTo>
                      <a:pt x="21035" y="30136"/>
                    </a:lnTo>
                    <a:lnTo>
                      <a:pt x="22378" y="29599"/>
                    </a:lnTo>
                    <a:lnTo>
                      <a:pt x="23646" y="28928"/>
                    </a:lnTo>
                    <a:lnTo>
                      <a:pt x="24825" y="28107"/>
                    </a:lnTo>
                    <a:lnTo>
                      <a:pt x="25944" y="27167"/>
                    </a:lnTo>
                    <a:lnTo>
                      <a:pt x="26451" y="26630"/>
                    </a:lnTo>
                    <a:lnTo>
                      <a:pt x="26913" y="26168"/>
                    </a:lnTo>
                    <a:lnTo>
                      <a:pt x="27704" y="25168"/>
                    </a:lnTo>
                    <a:lnTo>
                      <a:pt x="28390" y="24094"/>
                    </a:lnTo>
                    <a:lnTo>
                      <a:pt x="28972" y="22945"/>
                    </a:lnTo>
                    <a:lnTo>
                      <a:pt x="29434" y="21707"/>
                    </a:lnTo>
                    <a:lnTo>
                      <a:pt x="29778" y="20379"/>
                    </a:lnTo>
                    <a:lnTo>
                      <a:pt x="30001" y="18977"/>
                    </a:lnTo>
                    <a:lnTo>
                      <a:pt x="30121" y="17500"/>
                    </a:lnTo>
                    <a:lnTo>
                      <a:pt x="30136" y="16739"/>
                    </a:lnTo>
                    <a:lnTo>
                      <a:pt x="30136" y="16068"/>
                    </a:lnTo>
                    <a:lnTo>
                      <a:pt x="30016" y="14740"/>
                    </a:lnTo>
                    <a:lnTo>
                      <a:pt x="29912" y="14084"/>
                    </a:lnTo>
                    <a:lnTo>
                      <a:pt x="15680" y="14084"/>
                    </a:lnTo>
                    <a:lnTo>
                      <a:pt x="15680" y="18321"/>
                    </a:lnTo>
                    <a:lnTo>
                      <a:pt x="25809" y="18321"/>
                    </a:lnTo>
                    <a:lnTo>
                      <a:pt x="25675" y="19171"/>
                    </a:lnTo>
                    <a:lnTo>
                      <a:pt x="25287" y="20693"/>
                    </a:lnTo>
                    <a:lnTo>
                      <a:pt x="24705" y="22020"/>
                    </a:lnTo>
                    <a:lnTo>
                      <a:pt x="23959" y="23154"/>
                    </a:lnTo>
                    <a:lnTo>
                      <a:pt x="23512" y="23632"/>
                    </a:lnTo>
                    <a:lnTo>
                      <a:pt x="23124" y="24005"/>
                    </a:lnTo>
                    <a:lnTo>
                      <a:pt x="22288" y="24691"/>
                    </a:lnTo>
                    <a:lnTo>
                      <a:pt x="21423" y="25273"/>
                    </a:lnTo>
                    <a:lnTo>
                      <a:pt x="20498" y="25750"/>
                    </a:lnTo>
                    <a:lnTo>
                      <a:pt x="19514" y="26138"/>
                    </a:lnTo>
                    <a:lnTo>
                      <a:pt x="18499" y="26436"/>
                    </a:lnTo>
                    <a:lnTo>
                      <a:pt x="17410" y="26630"/>
                    </a:lnTo>
                    <a:lnTo>
                      <a:pt x="16291" y="26720"/>
                    </a:lnTo>
                    <a:lnTo>
                      <a:pt x="15694" y="26735"/>
                    </a:lnTo>
                    <a:lnTo>
                      <a:pt x="15142" y="26735"/>
                    </a:lnTo>
                    <a:lnTo>
                      <a:pt x="14039" y="26630"/>
                    </a:lnTo>
                    <a:lnTo>
                      <a:pt x="12964" y="26421"/>
                    </a:lnTo>
                    <a:lnTo>
                      <a:pt x="11920" y="26108"/>
                    </a:lnTo>
                    <a:lnTo>
                      <a:pt x="10921" y="25690"/>
                    </a:lnTo>
                    <a:lnTo>
                      <a:pt x="9966" y="25168"/>
                    </a:lnTo>
                    <a:lnTo>
                      <a:pt x="9056" y="24557"/>
                    </a:lnTo>
                    <a:lnTo>
                      <a:pt x="8220" y="23841"/>
                    </a:lnTo>
                    <a:lnTo>
                      <a:pt x="7832" y="23453"/>
                    </a:lnTo>
                    <a:lnTo>
                      <a:pt x="7430" y="23020"/>
                    </a:lnTo>
                    <a:lnTo>
                      <a:pt x="6728" y="22125"/>
                    </a:lnTo>
                    <a:lnTo>
                      <a:pt x="6117" y="21185"/>
                    </a:lnTo>
                    <a:lnTo>
                      <a:pt x="5610" y="20200"/>
                    </a:lnTo>
                    <a:lnTo>
                      <a:pt x="5207" y="19186"/>
                    </a:lnTo>
                    <a:lnTo>
                      <a:pt x="4908" y="18142"/>
                    </a:lnTo>
                    <a:lnTo>
                      <a:pt x="4714" y="17082"/>
                    </a:lnTo>
                    <a:lnTo>
                      <a:pt x="4610" y="16008"/>
                    </a:lnTo>
                    <a:lnTo>
                      <a:pt x="4610" y="14934"/>
                    </a:lnTo>
                    <a:lnTo>
                      <a:pt x="4714" y="13860"/>
                    </a:lnTo>
                    <a:lnTo>
                      <a:pt x="4908" y="12786"/>
                    </a:lnTo>
                    <a:lnTo>
                      <a:pt x="5207" y="11742"/>
                    </a:lnTo>
                    <a:lnTo>
                      <a:pt x="5610" y="10727"/>
                    </a:lnTo>
                    <a:lnTo>
                      <a:pt x="6117" y="9757"/>
                    </a:lnTo>
                    <a:lnTo>
                      <a:pt x="6728" y="8818"/>
                    </a:lnTo>
                    <a:lnTo>
                      <a:pt x="7430" y="7922"/>
                    </a:lnTo>
                    <a:lnTo>
                      <a:pt x="7832" y="7505"/>
                    </a:lnTo>
                    <a:lnTo>
                      <a:pt x="8220" y="7102"/>
                    </a:lnTo>
                    <a:lnTo>
                      <a:pt x="9056" y="6386"/>
                    </a:lnTo>
                    <a:lnTo>
                      <a:pt x="9966" y="5774"/>
                    </a:lnTo>
                    <a:lnTo>
                      <a:pt x="10921" y="5252"/>
                    </a:lnTo>
                    <a:lnTo>
                      <a:pt x="11920" y="4834"/>
                    </a:lnTo>
                    <a:lnTo>
                      <a:pt x="12964" y="4521"/>
                    </a:lnTo>
                    <a:lnTo>
                      <a:pt x="14039" y="4312"/>
                    </a:lnTo>
                    <a:lnTo>
                      <a:pt x="15142" y="4223"/>
                    </a:lnTo>
                    <a:lnTo>
                      <a:pt x="16232" y="4223"/>
                    </a:lnTo>
                    <a:lnTo>
                      <a:pt x="17291" y="4312"/>
                    </a:lnTo>
                    <a:lnTo>
                      <a:pt x="18320" y="4506"/>
                    </a:lnTo>
                    <a:lnTo>
                      <a:pt x="19335" y="4804"/>
                    </a:lnTo>
                    <a:lnTo>
                      <a:pt x="20304" y="5192"/>
                    </a:lnTo>
                    <a:lnTo>
                      <a:pt x="21229" y="5670"/>
                    </a:lnTo>
                    <a:lnTo>
                      <a:pt x="22109" y="6237"/>
                    </a:lnTo>
                    <a:lnTo>
                      <a:pt x="22945" y="6893"/>
                    </a:lnTo>
                    <a:lnTo>
                      <a:pt x="23333" y="7266"/>
                    </a:lnTo>
                    <a:lnTo>
                      <a:pt x="26316" y="4282"/>
                    </a:lnTo>
                    <a:lnTo>
                      <a:pt x="25779" y="3760"/>
                    </a:lnTo>
                    <a:lnTo>
                      <a:pt x="24631" y="2835"/>
                    </a:lnTo>
                    <a:lnTo>
                      <a:pt x="23407" y="2030"/>
                    </a:lnTo>
                    <a:lnTo>
                      <a:pt x="22109" y="1358"/>
                    </a:lnTo>
                    <a:lnTo>
                      <a:pt x="20752" y="806"/>
                    </a:lnTo>
                    <a:lnTo>
                      <a:pt x="19350" y="404"/>
                    </a:lnTo>
                    <a:lnTo>
                      <a:pt x="17917" y="135"/>
                    </a:lnTo>
                    <a:lnTo>
                      <a:pt x="16440" y="1"/>
                    </a:lnTo>
                    <a:close/>
                    <a:moveTo>
                      <a:pt x="112874" y="11011"/>
                    </a:moveTo>
                    <a:lnTo>
                      <a:pt x="111934" y="11085"/>
                    </a:lnTo>
                    <a:lnTo>
                      <a:pt x="111024" y="11264"/>
                    </a:lnTo>
                    <a:lnTo>
                      <a:pt x="110144" y="11533"/>
                    </a:lnTo>
                    <a:lnTo>
                      <a:pt x="109279" y="11891"/>
                    </a:lnTo>
                    <a:lnTo>
                      <a:pt x="108473" y="12338"/>
                    </a:lnTo>
                    <a:lnTo>
                      <a:pt x="107712" y="12861"/>
                    </a:lnTo>
                    <a:lnTo>
                      <a:pt x="106996" y="13472"/>
                    </a:lnTo>
                    <a:lnTo>
                      <a:pt x="106668" y="13800"/>
                    </a:lnTo>
                    <a:lnTo>
                      <a:pt x="106325" y="14158"/>
                    </a:lnTo>
                    <a:lnTo>
                      <a:pt x="105728" y="14904"/>
                    </a:lnTo>
                    <a:lnTo>
                      <a:pt x="105221" y="15710"/>
                    </a:lnTo>
                    <a:lnTo>
                      <a:pt x="104788" y="16545"/>
                    </a:lnTo>
                    <a:lnTo>
                      <a:pt x="104445" y="17440"/>
                    </a:lnTo>
                    <a:lnTo>
                      <a:pt x="104191" y="18395"/>
                    </a:lnTo>
                    <a:lnTo>
                      <a:pt x="104012" y="19395"/>
                    </a:lnTo>
                    <a:lnTo>
                      <a:pt x="103923" y="20439"/>
                    </a:lnTo>
                    <a:lnTo>
                      <a:pt x="103923" y="20991"/>
                    </a:lnTo>
                    <a:lnTo>
                      <a:pt x="103923" y="21483"/>
                    </a:lnTo>
                    <a:lnTo>
                      <a:pt x="103997" y="22468"/>
                    </a:lnTo>
                    <a:lnTo>
                      <a:pt x="104176" y="23438"/>
                    </a:lnTo>
                    <a:lnTo>
                      <a:pt x="104445" y="24378"/>
                    </a:lnTo>
                    <a:lnTo>
                      <a:pt x="104803" y="25273"/>
                    </a:lnTo>
                    <a:lnTo>
                      <a:pt x="105251" y="26138"/>
                    </a:lnTo>
                    <a:lnTo>
                      <a:pt x="105788" y="26959"/>
                    </a:lnTo>
                    <a:lnTo>
                      <a:pt x="106414" y="27734"/>
                    </a:lnTo>
                    <a:lnTo>
                      <a:pt x="106757" y="28092"/>
                    </a:lnTo>
                    <a:lnTo>
                      <a:pt x="107115" y="28435"/>
                    </a:lnTo>
                    <a:lnTo>
                      <a:pt x="107876" y="29077"/>
                    </a:lnTo>
                    <a:lnTo>
                      <a:pt x="108682" y="29614"/>
                    </a:lnTo>
                    <a:lnTo>
                      <a:pt x="109547" y="30077"/>
                    </a:lnTo>
                    <a:lnTo>
                      <a:pt x="110457" y="30435"/>
                    </a:lnTo>
                    <a:lnTo>
                      <a:pt x="111382" y="30718"/>
                    </a:lnTo>
                    <a:lnTo>
                      <a:pt x="112352" y="30897"/>
                    </a:lnTo>
                    <a:lnTo>
                      <a:pt x="113336" y="30972"/>
                    </a:lnTo>
                    <a:lnTo>
                      <a:pt x="113829" y="30957"/>
                    </a:lnTo>
                    <a:lnTo>
                      <a:pt x="114500" y="30972"/>
                    </a:lnTo>
                    <a:lnTo>
                      <a:pt x="115828" y="30808"/>
                    </a:lnTo>
                    <a:lnTo>
                      <a:pt x="117111" y="30464"/>
                    </a:lnTo>
                    <a:lnTo>
                      <a:pt x="118334" y="29927"/>
                    </a:lnTo>
                    <a:lnTo>
                      <a:pt x="118916" y="29584"/>
                    </a:lnTo>
                    <a:lnTo>
                      <a:pt x="119378" y="29286"/>
                    </a:lnTo>
                    <a:lnTo>
                      <a:pt x="120259" y="28600"/>
                    </a:lnTo>
                    <a:lnTo>
                      <a:pt x="121064" y="27824"/>
                    </a:lnTo>
                    <a:lnTo>
                      <a:pt x="121795" y="26973"/>
                    </a:lnTo>
                    <a:lnTo>
                      <a:pt x="122123" y="26526"/>
                    </a:lnTo>
                    <a:lnTo>
                      <a:pt x="118722" y="24258"/>
                    </a:lnTo>
                    <a:lnTo>
                      <a:pt x="118498" y="24601"/>
                    </a:lnTo>
                    <a:lnTo>
                      <a:pt x="117991" y="25213"/>
                    </a:lnTo>
                    <a:lnTo>
                      <a:pt x="117439" y="25720"/>
                    </a:lnTo>
                    <a:lnTo>
                      <a:pt x="116872" y="26153"/>
                    </a:lnTo>
                    <a:lnTo>
                      <a:pt x="116260" y="26496"/>
                    </a:lnTo>
                    <a:lnTo>
                      <a:pt x="115604" y="26765"/>
                    </a:lnTo>
                    <a:lnTo>
                      <a:pt x="114918" y="26929"/>
                    </a:lnTo>
                    <a:lnTo>
                      <a:pt x="114202" y="27018"/>
                    </a:lnTo>
                    <a:lnTo>
                      <a:pt x="113829" y="27033"/>
                    </a:lnTo>
                    <a:lnTo>
                      <a:pt x="113426" y="27018"/>
                    </a:lnTo>
                    <a:lnTo>
                      <a:pt x="112650" y="26929"/>
                    </a:lnTo>
                    <a:lnTo>
                      <a:pt x="111949" y="26735"/>
                    </a:lnTo>
                    <a:lnTo>
                      <a:pt x="111278" y="26451"/>
                    </a:lnTo>
                    <a:lnTo>
                      <a:pt x="110681" y="26078"/>
                    </a:lnTo>
                    <a:lnTo>
                      <a:pt x="110129" y="25601"/>
                    </a:lnTo>
                    <a:lnTo>
                      <a:pt x="109637" y="25034"/>
                    </a:lnTo>
                    <a:lnTo>
                      <a:pt x="109189" y="24378"/>
                    </a:lnTo>
                    <a:lnTo>
                      <a:pt x="108995" y="24005"/>
                    </a:lnTo>
                    <a:lnTo>
                      <a:pt x="122332" y="18470"/>
                    </a:lnTo>
                    <a:lnTo>
                      <a:pt x="121885" y="17336"/>
                    </a:lnTo>
                    <a:lnTo>
                      <a:pt x="121661" y="16829"/>
                    </a:lnTo>
                    <a:lnTo>
                      <a:pt x="121184" y="15844"/>
                    </a:lnTo>
                    <a:lnTo>
                      <a:pt x="120900" y="15367"/>
                    </a:lnTo>
                    <a:lnTo>
                      <a:pt x="120527" y="14830"/>
                    </a:lnTo>
                    <a:lnTo>
                      <a:pt x="119722" y="13830"/>
                    </a:lnTo>
                    <a:lnTo>
                      <a:pt x="119274" y="13353"/>
                    </a:lnTo>
                    <a:lnTo>
                      <a:pt x="118991" y="13084"/>
                    </a:lnTo>
                    <a:lnTo>
                      <a:pt x="118379" y="12607"/>
                    </a:lnTo>
                    <a:lnTo>
                      <a:pt x="117737" y="12174"/>
                    </a:lnTo>
                    <a:lnTo>
                      <a:pt x="117051" y="11816"/>
                    </a:lnTo>
                    <a:lnTo>
                      <a:pt x="116693" y="11667"/>
                    </a:lnTo>
                    <a:lnTo>
                      <a:pt x="116290" y="11503"/>
                    </a:lnTo>
                    <a:lnTo>
                      <a:pt x="115470" y="11249"/>
                    </a:lnTo>
                    <a:lnTo>
                      <a:pt x="114634" y="11085"/>
                    </a:lnTo>
                    <a:lnTo>
                      <a:pt x="113769" y="11011"/>
                    </a:lnTo>
                    <a:close/>
                    <a:moveTo>
                      <a:pt x="84872" y="11026"/>
                    </a:moveTo>
                    <a:lnTo>
                      <a:pt x="84394" y="11040"/>
                    </a:lnTo>
                    <a:lnTo>
                      <a:pt x="83469" y="11130"/>
                    </a:lnTo>
                    <a:lnTo>
                      <a:pt x="82574" y="11309"/>
                    </a:lnTo>
                    <a:lnTo>
                      <a:pt x="81709" y="11578"/>
                    </a:lnTo>
                    <a:lnTo>
                      <a:pt x="80874" y="11950"/>
                    </a:lnTo>
                    <a:lnTo>
                      <a:pt x="80083" y="12398"/>
                    </a:lnTo>
                    <a:lnTo>
                      <a:pt x="79292" y="12950"/>
                    </a:lnTo>
                    <a:lnTo>
                      <a:pt x="78546" y="13592"/>
                    </a:lnTo>
                    <a:lnTo>
                      <a:pt x="78188" y="13950"/>
                    </a:lnTo>
                    <a:lnTo>
                      <a:pt x="77845" y="14308"/>
                    </a:lnTo>
                    <a:lnTo>
                      <a:pt x="77219" y="15068"/>
                    </a:lnTo>
                    <a:lnTo>
                      <a:pt x="76682" y="15874"/>
                    </a:lnTo>
                    <a:lnTo>
                      <a:pt x="76234" y="16739"/>
                    </a:lnTo>
                    <a:lnTo>
                      <a:pt x="75861" y="17634"/>
                    </a:lnTo>
                    <a:lnTo>
                      <a:pt x="75592" y="18574"/>
                    </a:lnTo>
                    <a:lnTo>
                      <a:pt x="75399" y="19529"/>
                    </a:lnTo>
                    <a:lnTo>
                      <a:pt x="75324" y="20514"/>
                    </a:lnTo>
                    <a:lnTo>
                      <a:pt x="75324" y="21006"/>
                    </a:lnTo>
                    <a:lnTo>
                      <a:pt x="75324" y="21498"/>
                    </a:lnTo>
                    <a:lnTo>
                      <a:pt x="75399" y="22483"/>
                    </a:lnTo>
                    <a:lnTo>
                      <a:pt x="75578" y="23438"/>
                    </a:lnTo>
                    <a:lnTo>
                      <a:pt x="75861" y="24363"/>
                    </a:lnTo>
                    <a:lnTo>
                      <a:pt x="76219" y="25258"/>
                    </a:lnTo>
                    <a:lnTo>
                      <a:pt x="76682" y="26123"/>
                    </a:lnTo>
                    <a:lnTo>
                      <a:pt x="77219" y="26929"/>
                    </a:lnTo>
                    <a:lnTo>
                      <a:pt x="77845" y="27675"/>
                    </a:lnTo>
                    <a:lnTo>
                      <a:pt x="78188" y="28033"/>
                    </a:lnTo>
                    <a:lnTo>
                      <a:pt x="78546" y="28391"/>
                    </a:lnTo>
                    <a:lnTo>
                      <a:pt x="79292" y="29032"/>
                    </a:lnTo>
                    <a:lnTo>
                      <a:pt x="80068" y="29569"/>
                    </a:lnTo>
                    <a:lnTo>
                      <a:pt x="80874" y="30032"/>
                    </a:lnTo>
                    <a:lnTo>
                      <a:pt x="81709" y="30390"/>
                    </a:lnTo>
                    <a:lnTo>
                      <a:pt x="82574" y="30658"/>
                    </a:lnTo>
                    <a:lnTo>
                      <a:pt x="83469" y="30837"/>
                    </a:lnTo>
                    <a:lnTo>
                      <a:pt x="84394" y="30927"/>
                    </a:lnTo>
                    <a:lnTo>
                      <a:pt x="84872" y="30942"/>
                    </a:lnTo>
                    <a:lnTo>
                      <a:pt x="85290" y="30942"/>
                    </a:lnTo>
                    <a:lnTo>
                      <a:pt x="86095" y="30867"/>
                    </a:lnTo>
                    <a:lnTo>
                      <a:pt x="86841" y="30733"/>
                    </a:lnTo>
                    <a:lnTo>
                      <a:pt x="87542" y="30509"/>
                    </a:lnTo>
                    <a:lnTo>
                      <a:pt x="88199" y="30241"/>
                    </a:lnTo>
                    <a:lnTo>
                      <a:pt x="88810" y="29883"/>
                    </a:lnTo>
                    <a:lnTo>
                      <a:pt x="89362" y="29465"/>
                    </a:lnTo>
                    <a:lnTo>
                      <a:pt x="89870" y="28958"/>
                    </a:lnTo>
                    <a:lnTo>
                      <a:pt x="90108" y="28689"/>
                    </a:lnTo>
                    <a:lnTo>
                      <a:pt x="90257" y="28689"/>
                    </a:lnTo>
                    <a:lnTo>
                      <a:pt x="90257" y="30121"/>
                    </a:lnTo>
                    <a:lnTo>
                      <a:pt x="90242" y="30822"/>
                    </a:lnTo>
                    <a:lnTo>
                      <a:pt x="90078" y="32076"/>
                    </a:lnTo>
                    <a:lnTo>
                      <a:pt x="89735" y="33165"/>
                    </a:lnTo>
                    <a:lnTo>
                      <a:pt x="89198" y="34090"/>
                    </a:lnTo>
                    <a:lnTo>
                      <a:pt x="88855" y="34477"/>
                    </a:lnTo>
                    <a:lnTo>
                      <a:pt x="88482" y="34850"/>
                    </a:lnTo>
                    <a:lnTo>
                      <a:pt x="87647" y="35417"/>
                    </a:lnTo>
                    <a:lnTo>
                      <a:pt x="86662" y="35790"/>
                    </a:lnTo>
                    <a:lnTo>
                      <a:pt x="85543" y="35984"/>
                    </a:lnTo>
                    <a:lnTo>
                      <a:pt x="84946" y="35999"/>
                    </a:lnTo>
                    <a:lnTo>
                      <a:pt x="84514" y="35984"/>
                    </a:lnTo>
                    <a:lnTo>
                      <a:pt x="83678" y="35865"/>
                    </a:lnTo>
                    <a:lnTo>
                      <a:pt x="82873" y="35596"/>
                    </a:lnTo>
                    <a:lnTo>
                      <a:pt x="82142" y="35194"/>
                    </a:lnTo>
                    <a:lnTo>
                      <a:pt x="81814" y="34940"/>
                    </a:lnTo>
                    <a:lnTo>
                      <a:pt x="81500" y="34671"/>
                    </a:lnTo>
                    <a:lnTo>
                      <a:pt x="80948" y="34105"/>
                    </a:lnTo>
                    <a:lnTo>
                      <a:pt x="80486" y="33478"/>
                    </a:lnTo>
                    <a:lnTo>
                      <a:pt x="80083" y="32792"/>
                    </a:lnTo>
                    <a:lnTo>
                      <a:pt x="79919" y="32434"/>
                    </a:lnTo>
                    <a:lnTo>
                      <a:pt x="76100" y="34015"/>
                    </a:lnTo>
                    <a:lnTo>
                      <a:pt x="76383" y="34627"/>
                    </a:lnTo>
                    <a:lnTo>
                      <a:pt x="77054" y="35760"/>
                    </a:lnTo>
                    <a:lnTo>
                      <a:pt x="77875" y="36805"/>
                    </a:lnTo>
                    <a:lnTo>
                      <a:pt x="78815" y="37730"/>
                    </a:lnTo>
                    <a:lnTo>
                      <a:pt x="79352" y="38147"/>
                    </a:lnTo>
                    <a:lnTo>
                      <a:pt x="79919" y="38565"/>
                    </a:lnTo>
                    <a:lnTo>
                      <a:pt x="81187" y="39222"/>
                    </a:lnTo>
                    <a:lnTo>
                      <a:pt x="82589" y="39669"/>
                    </a:lnTo>
                    <a:lnTo>
                      <a:pt x="84111" y="39893"/>
                    </a:lnTo>
                    <a:lnTo>
                      <a:pt x="84946" y="39908"/>
                    </a:lnTo>
                    <a:lnTo>
                      <a:pt x="85454" y="39908"/>
                    </a:lnTo>
                    <a:lnTo>
                      <a:pt x="86438" y="39818"/>
                    </a:lnTo>
                    <a:lnTo>
                      <a:pt x="87393" y="39669"/>
                    </a:lnTo>
                    <a:lnTo>
                      <a:pt x="88288" y="39416"/>
                    </a:lnTo>
                    <a:lnTo>
                      <a:pt x="89139" y="39102"/>
                    </a:lnTo>
                    <a:lnTo>
                      <a:pt x="89944" y="38699"/>
                    </a:lnTo>
                    <a:lnTo>
                      <a:pt x="90705" y="38207"/>
                    </a:lnTo>
                    <a:lnTo>
                      <a:pt x="91406" y="37640"/>
                    </a:lnTo>
                    <a:lnTo>
                      <a:pt x="91749" y="37327"/>
                    </a:lnTo>
                    <a:lnTo>
                      <a:pt x="92077" y="36984"/>
                    </a:lnTo>
                    <a:lnTo>
                      <a:pt x="92659" y="36268"/>
                    </a:lnTo>
                    <a:lnTo>
                      <a:pt x="93152" y="35447"/>
                    </a:lnTo>
                    <a:lnTo>
                      <a:pt x="93569" y="34567"/>
                    </a:lnTo>
                    <a:lnTo>
                      <a:pt x="93898" y="33582"/>
                    </a:lnTo>
                    <a:lnTo>
                      <a:pt x="94151" y="32523"/>
                    </a:lnTo>
                    <a:lnTo>
                      <a:pt x="94315" y="31389"/>
                    </a:lnTo>
                    <a:lnTo>
                      <a:pt x="94405" y="30166"/>
                    </a:lnTo>
                    <a:lnTo>
                      <a:pt x="94420" y="29525"/>
                    </a:lnTo>
                    <a:lnTo>
                      <a:pt x="94420" y="11622"/>
                    </a:lnTo>
                    <a:lnTo>
                      <a:pt x="90257" y="11622"/>
                    </a:lnTo>
                    <a:lnTo>
                      <a:pt x="90257" y="13248"/>
                    </a:lnTo>
                    <a:lnTo>
                      <a:pt x="90108" y="13248"/>
                    </a:lnTo>
                    <a:lnTo>
                      <a:pt x="89870" y="12995"/>
                    </a:lnTo>
                    <a:lnTo>
                      <a:pt x="89377" y="12547"/>
                    </a:lnTo>
                    <a:lnTo>
                      <a:pt x="88840" y="12144"/>
                    </a:lnTo>
                    <a:lnTo>
                      <a:pt x="88258" y="11801"/>
                    </a:lnTo>
                    <a:lnTo>
                      <a:pt x="87945" y="11667"/>
                    </a:lnTo>
                    <a:lnTo>
                      <a:pt x="87572" y="11503"/>
                    </a:lnTo>
                    <a:lnTo>
                      <a:pt x="86826" y="11264"/>
                    </a:lnTo>
                    <a:lnTo>
                      <a:pt x="86050" y="11100"/>
                    </a:lnTo>
                    <a:lnTo>
                      <a:pt x="85260" y="11026"/>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 name="Google Shape;723;p50"/>
              <p:cNvGrpSpPr/>
              <p:nvPr/>
            </p:nvGrpSpPr>
            <p:grpSpPr>
              <a:xfrm>
                <a:off x="2430468" y="2536041"/>
                <a:ext cx="644676" cy="193720"/>
                <a:chOff x="2430468" y="2536041"/>
                <a:chExt cx="644676" cy="193720"/>
              </a:xfrm>
            </p:grpSpPr>
            <p:sp>
              <p:nvSpPr>
                <p:cNvPr id="724" name="Google Shape;724;p50"/>
                <p:cNvSpPr/>
                <p:nvPr/>
              </p:nvSpPr>
              <p:spPr>
                <a:xfrm>
                  <a:off x="2430468" y="2536041"/>
                  <a:ext cx="169523" cy="193515"/>
                </a:xfrm>
                <a:custGeom>
                  <a:rect b="b" l="l" r="r" t="t"/>
                  <a:pathLst>
                    <a:path extrusionOk="0" h="28271" w="24766">
                      <a:moveTo>
                        <a:pt x="14069" y="0"/>
                      </a:moveTo>
                      <a:lnTo>
                        <a:pt x="13323" y="15"/>
                      </a:lnTo>
                      <a:lnTo>
                        <a:pt x="11891" y="149"/>
                      </a:lnTo>
                      <a:lnTo>
                        <a:pt x="10518" y="403"/>
                      </a:lnTo>
                      <a:lnTo>
                        <a:pt x="9205" y="776"/>
                      </a:lnTo>
                      <a:lnTo>
                        <a:pt x="7952" y="1283"/>
                      </a:lnTo>
                      <a:lnTo>
                        <a:pt x="6759" y="1910"/>
                      </a:lnTo>
                      <a:lnTo>
                        <a:pt x="5625" y="2670"/>
                      </a:lnTo>
                      <a:lnTo>
                        <a:pt x="4566" y="3551"/>
                      </a:lnTo>
                      <a:lnTo>
                        <a:pt x="4059" y="4058"/>
                      </a:lnTo>
                      <a:lnTo>
                        <a:pt x="3551" y="4565"/>
                      </a:lnTo>
                      <a:lnTo>
                        <a:pt x="2671" y="5639"/>
                      </a:lnTo>
                      <a:lnTo>
                        <a:pt x="1910" y="6773"/>
                      </a:lnTo>
                      <a:lnTo>
                        <a:pt x="1284" y="7967"/>
                      </a:lnTo>
                      <a:lnTo>
                        <a:pt x="776" y="9235"/>
                      </a:lnTo>
                      <a:lnTo>
                        <a:pt x="389" y="10562"/>
                      </a:lnTo>
                      <a:lnTo>
                        <a:pt x="135" y="11935"/>
                      </a:lnTo>
                      <a:lnTo>
                        <a:pt x="16" y="13382"/>
                      </a:lnTo>
                      <a:lnTo>
                        <a:pt x="1" y="14143"/>
                      </a:lnTo>
                      <a:lnTo>
                        <a:pt x="16" y="14889"/>
                      </a:lnTo>
                      <a:lnTo>
                        <a:pt x="150" y="16336"/>
                      </a:lnTo>
                      <a:lnTo>
                        <a:pt x="403" y="17723"/>
                      </a:lnTo>
                      <a:lnTo>
                        <a:pt x="776" y="19051"/>
                      </a:lnTo>
                      <a:lnTo>
                        <a:pt x="1284" y="20319"/>
                      </a:lnTo>
                      <a:lnTo>
                        <a:pt x="1910" y="21513"/>
                      </a:lnTo>
                      <a:lnTo>
                        <a:pt x="2671" y="22646"/>
                      </a:lnTo>
                      <a:lnTo>
                        <a:pt x="3551" y="23721"/>
                      </a:lnTo>
                      <a:lnTo>
                        <a:pt x="4059" y="24228"/>
                      </a:lnTo>
                      <a:lnTo>
                        <a:pt x="4566" y="24720"/>
                      </a:lnTo>
                      <a:lnTo>
                        <a:pt x="5640" y="25615"/>
                      </a:lnTo>
                      <a:lnTo>
                        <a:pt x="6774" y="26376"/>
                      </a:lnTo>
                      <a:lnTo>
                        <a:pt x="7967" y="27003"/>
                      </a:lnTo>
                      <a:lnTo>
                        <a:pt x="9220" y="27510"/>
                      </a:lnTo>
                      <a:lnTo>
                        <a:pt x="10518" y="27883"/>
                      </a:lnTo>
                      <a:lnTo>
                        <a:pt x="11891" y="28136"/>
                      </a:lnTo>
                      <a:lnTo>
                        <a:pt x="13323" y="28271"/>
                      </a:lnTo>
                      <a:lnTo>
                        <a:pt x="14860" y="28271"/>
                      </a:lnTo>
                      <a:lnTo>
                        <a:pt x="16411" y="28107"/>
                      </a:lnTo>
                      <a:lnTo>
                        <a:pt x="17933" y="27763"/>
                      </a:lnTo>
                      <a:lnTo>
                        <a:pt x="19410" y="27256"/>
                      </a:lnTo>
                      <a:lnTo>
                        <a:pt x="20126" y="26928"/>
                      </a:lnTo>
                      <a:lnTo>
                        <a:pt x="20797" y="26615"/>
                      </a:lnTo>
                      <a:lnTo>
                        <a:pt x="22050" y="25869"/>
                      </a:lnTo>
                      <a:lnTo>
                        <a:pt x="23214" y="24974"/>
                      </a:lnTo>
                      <a:lnTo>
                        <a:pt x="24288" y="23959"/>
                      </a:lnTo>
                      <a:lnTo>
                        <a:pt x="24765" y="23407"/>
                      </a:lnTo>
                      <a:lnTo>
                        <a:pt x="22349" y="20990"/>
                      </a:lnTo>
                      <a:lnTo>
                        <a:pt x="21916" y="21468"/>
                      </a:lnTo>
                      <a:lnTo>
                        <a:pt x="21021" y="22333"/>
                      </a:lnTo>
                      <a:lnTo>
                        <a:pt x="20066" y="23064"/>
                      </a:lnTo>
                      <a:lnTo>
                        <a:pt x="19082" y="23676"/>
                      </a:lnTo>
                      <a:lnTo>
                        <a:pt x="18037" y="24168"/>
                      </a:lnTo>
                      <a:lnTo>
                        <a:pt x="16948" y="24541"/>
                      </a:lnTo>
                      <a:lnTo>
                        <a:pt x="15829" y="24780"/>
                      </a:lnTo>
                      <a:lnTo>
                        <a:pt x="14651" y="24914"/>
                      </a:lnTo>
                      <a:lnTo>
                        <a:pt x="13517" y="24914"/>
                      </a:lnTo>
                      <a:lnTo>
                        <a:pt x="12488" y="24839"/>
                      </a:lnTo>
                      <a:lnTo>
                        <a:pt x="11473" y="24645"/>
                      </a:lnTo>
                      <a:lnTo>
                        <a:pt x="10488" y="24377"/>
                      </a:lnTo>
                      <a:lnTo>
                        <a:pt x="9534" y="23989"/>
                      </a:lnTo>
                      <a:lnTo>
                        <a:pt x="8624" y="23512"/>
                      </a:lnTo>
                      <a:lnTo>
                        <a:pt x="7773" y="22945"/>
                      </a:lnTo>
                      <a:lnTo>
                        <a:pt x="6968" y="22303"/>
                      </a:lnTo>
                      <a:lnTo>
                        <a:pt x="6595" y="21930"/>
                      </a:lnTo>
                      <a:lnTo>
                        <a:pt x="6207" y="21557"/>
                      </a:lnTo>
                      <a:lnTo>
                        <a:pt x="5550" y="20752"/>
                      </a:lnTo>
                      <a:lnTo>
                        <a:pt x="4983" y="19886"/>
                      </a:lnTo>
                      <a:lnTo>
                        <a:pt x="4506" y="18976"/>
                      </a:lnTo>
                      <a:lnTo>
                        <a:pt x="4118" y="17992"/>
                      </a:lnTo>
                      <a:lnTo>
                        <a:pt x="3835" y="16962"/>
                      </a:lnTo>
                      <a:lnTo>
                        <a:pt x="3656" y="15873"/>
                      </a:lnTo>
                      <a:lnTo>
                        <a:pt x="3551" y="14725"/>
                      </a:lnTo>
                      <a:lnTo>
                        <a:pt x="3551" y="14128"/>
                      </a:lnTo>
                      <a:lnTo>
                        <a:pt x="3551" y="13516"/>
                      </a:lnTo>
                      <a:lnTo>
                        <a:pt x="3656" y="12368"/>
                      </a:lnTo>
                      <a:lnTo>
                        <a:pt x="3835" y="11278"/>
                      </a:lnTo>
                      <a:lnTo>
                        <a:pt x="4118" y="10249"/>
                      </a:lnTo>
                      <a:lnTo>
                        <a:pt x="4506" y="9264"/>
                      </a:lnTo>
                      <a:lnTo>
                        <a:pt x="4983" y="8354"/>
                      </a:lnTo>
                      <a:lnTo>
                        <a:pt x="5550" y="7489"/>
                      </a:lnTo>
                      <a:lnTo>
                        <a:pt x="6207" y="6684"/>
                      </a:lnTo>
                      <a:lnTo>
                        <a:pt x="6595" y="6311"/>
                      </a:lnTo>
                      <a:lnTo>
                        <a:pt x="6968" y="5938"/>
                      </a:lnTo>
                      <a:lnTo>
                        <a:pt x="7773" y="5296"/>
                      </a:lnTo>
                      <a:lnTo>
                        <a:pt x="8624" y="4729"/>
                      </a:lnTo>
                      <a:lnTo>
                        <a:pt x="9534" y="4252"/>
                      </a:lnTo>
                      <a:lnTo>
                        <a:pt x="10488" y="3864"/>
                      </a:lnTo>
                      <a:lnTo>
                        <a:pt x="11473" y="3595"/>
                      </a:lnTo>
                      <a:lnTo>
                        <a:pt x="12488" y="3401"/>
                      </a:lnTo>
                      <a:lnTo>
                        <a:pt x="13517" y="3327"/>
                      </a:lnTo>
                      <a:lnTo>
                        <a:pt x="14636" y="3327"/>
                      </a:lnTo>
                      <a:lnTo>
                        <a:pt x="15755" y="3446"/>
                      </a:lnTo>
                      <a:lnTo>
                        <a:pt x="16829" y="3655"/>
                      </a:lnTo>
                      <a:lnTo>
                        <a:pt x="17828" y="3968"/>
                      </a:lnTo>
                      <a:lnTo>
                        <a:pt x="18768" y="4401"/>
                      </a:lnTo>
                      <a:lnTo>
                        <a:pt x="19648" y="4938"/>
                      </a:lnTo>
                      <a:lnTo>
                        <a:pt x="20454" y="5580"/>
                      </a:lnTo>
                      <a:lnTo>
                        <a:pt x="21215" y="6340"/>
                      </a:lnTo>
                      <a:lnTo>
                        <a:pt x="21558" y="6758"/>
                      </a:lnTo>
                      <a:lnTo>
                        <a:pt x="23990" y="4401"/>
                      </a:lnTo>
                      <a:lnTo>
                        <a:pt x="23497" y="3864"/>
                      </a:lnTo>
                      <a:lnTo>
                        <a:pt x="22483" y="2909"/>
                      </a:lnTo>
                      <a:lnTo>
                        <a:pt x="21394" y="2074"/>
                      </a:lnTo>
                      <a:lnTo>
                        <a:pt x="20215" y="1387"/>
                      </a:lnTo>
                      <a:lnTo>
                        <a:pt x="18977" y="835"/>
                      </a:lnTo>
                      <a:lnTo>
                        <a:pt x="17664" y="433"/>
                      </a:lnTo>
                      <a:lnTo>
                        <a:pt x="16277" y="149"/>
                      </a:lnTo>
                      <a:lnTo>
                        <a:pt x="14830" y="15"/>
                      </a:lnTo>
                      <a:lnTo>
                        <a:pt x="14069"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0"/>
                <p:cNvSpPr/>
                <p:nvPr/>
              </p:nvSpPr>
              <p:spPr>
                <a:xfrm>
                  <a:off x="2621430" y="2540429"/>
                  <a:ext cx="23800" cy="185041"/>
                </a:xfrm>
                <a:custGeom>
                  <a:rect b="b" l="l" r="r" t="t"/>
                  <a:pathLst>
                    <a:path extrusionOk="0" h="27033" w="3477">
                      <a:moveTo>
                        <a:pt x="0" y="1"/>
                      </a:moveTo>
                      <a:lnTo>
                        <a:pt x="0" y="27033"/>
                      </a:lnTo>
                      <a:lnTo>
                        <a:pt x="3476" y="27033"/>
                      </a:lnTo>
                      <a:lnTo>
                        <a:pt x="3476"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0"/>
                <p:cNvSpPr/>
                <p:nvPr/>
              </p:nvSpPr>
              <p:spPr>
                <a:xfrm>
                  <a:off x="2665546" y="2594655"/>
                  <a:ext cx="130411" cy="135107"/>
                </a:xfrm>
                <a:custGeom>
                  <a:rect b="b" l="l" r="r" t="t"/>
                  <a:pathLst>
                    <a:path extrusionOk="0" h="19738" w="19052">
                      <a:moveTo>
                        <a:pt x="9101" y="3193"/>
                      </a:moveTo>
                      <a:lnTo>
                        <a:pt x="10219" y="3223"/>
                      </a:lnTo>
                      <a:lnTo>
                        <a:pt x="11308" y="3461"/>
                      </a:lnTo>
                      <a:lnTo>
                        <a:pt x="12353" y="3924"/>
                      </a:lnTo>
                      <a:lnTo>
                        <a:pt x="13308" y="4595"/>
                      </a:lnTo>
                      <a:lnTo>
                        <a:pt x="13740" y="5013"/>
                      </a:lnTo>
                      <a:lnTo>
                        <a:pt x="14173" y="5490"/>
                      </a:lnTo>
                      <a:lnTo>
                        <a:pt x="14829" y="6550"/>
                      </a:lnTo>
                      <a:lnTo>
                        <a:pt x="15292" y="7758"/>
                      </a:lnTo>
                      <a:lnTo>
                        <a:pt x="15516" y="9116"/>
                      </a:lnTo>
                      <a:lnTo>
                        <a:pt x="15530" y="9861"/>
                      </a:lnTo>
                      <a:lnTo>
                        <a:pt x="15516" y="10607"/>
                      </a:lnTo>
                      <a:lnTo>
                        <a:pt x="15292" y="11965"/>
                      </a:lnTo>
                      <a:lnTo>
                        <a:pt x="14844" y="13173"/>
                      </a:lnTo>
                      <a:lnTo>
                        <a:pt x="14173" y="14248"/>
                      </a:lnTo>
                      <a:lnTo>
                        <a:pt x="13740" y="14710"/>
                      </a:lnTo>
                      <a:lnTo>
                        <a:pt x="13516" y="14934"/>
                      </a:lnTo>
                      <a:lnTo>
                        <a:pt x="13069" y="15337"/>
                      </a:lnTo>
                      <a:lnTo>
                        <a:pt x="12069" y="15948"/>
                      </a:lnTo>
                      <a:lnTo>
                        <a:pt x="11010" y="16351"/>
                      </a:lnTo>
                      <a:lnTo>
                        <a:pt x="9891" y="16530"/>
                      </a:lnTo>
                      <a:lnTo>
                        <a:pt x="8772" y="16500"/>
                      </a:lnTo>
                      <a:lnTo>
                        <a:pt x="7668" y="16262"/>
                      </a:lnTo>
                      <a:lnTo>
                        <a:pt x="6639" y="15799"/>
                      </a:lnTo>
                      <a:lnTo>
                        <a:pt x="5684" y="15143"/>
                      </a:lnTo>
                      <a:lnTo>
                        <a:pt x="5252" y="14710"/>
                      </a:lnTo>
                      <a:lnTo>
                        <a:pt x="4819" y="14248"/>
                      </a:lnTo>
                      <a:lnTo>
                        <a:pt x="4148" y="13173"/>
                      </a:lnTo>
                      <a:lnTo>
                        <a:pt x="3700" y="11965"/>
                      </a:lnTo>
                      <a:lnTo>
                        <a:pt x="3476" y="10607"/>
                      </a:lnTo>
                      <a:lnTo>
                        <a:pt x="3461" y="9861"/>
                      </a:lnTo>
                      <a:lnTo>
                        <a:pt x="3476" y="9116"/>
                      </a:lnTo>
                      <a:lnTo>
                        <a:pt x="3700" y="7758"/>
                      </a:lnTo>
                      <a:lnTo>
                        <a:pt x="4148" y="6550"/>
                      </a:lnTo>
                      <a:lnTo>
                        <a:pt x="4819" y="5490"/>
                      </a:lnTo>
                      <a:lnTo>
                        <a:pt x="5252" y="5013"/>
                      </a:lnTo>
                      <a:lnTo>
                        <a:pt x="5475" y="4789"/>
                      </a:lnTo>
                      <a:lnTo>
                        <a:pt x="5923" y="4401"/>
                      </a:lnTo>
                      <a:lnTo>
                        <a:pt x="6922" y="3775"/>
                      </a:lnTo>
                      <a:lnTo>
                        <a:pt x="7982" y="3372"/>
                      </a:lnTo>
                      <a:lnTo>
                        <a:pt x="9101" y="3193"/>
                      </a:lnTo>
                      <a:close/>
                      <a:moveTo>
                        <a:pt x="9011" y="0"/>
                      </a:moveTo>
                      <a:lnTo>
                        <a:pt x="8011" y="90"/>
                      </a:lnTo>
                      <a:lnTo>
                        <a:pt x="7057" y="269"/>
                      </a:lnTo>
                      <a:lnTo>
                        <a:pt x="6162" y="537"/>
                      </a:lnTo>
                      <a:lnTo>
                        <a:pt x="5311" y="880"/>
                      </a:lnTo>
                      <a:lnTo>
                        <a:pt x="4491" y="1328"/>
                      </a:lnTo>
                      <a:lnTo>
                        <a:pt x="3730" y="1850"/>
                      </a:lnTo>
                      <a:lnTo>
                        <a:pt x="3014" y="2477"/>
                      </a:lnTo>
                      <a:lnTo>
                        <a:pt x="2686" y="2820"/>
                      </a:lnTo>
                      <a:lnTo>
                        <a:pt x="2357" y="3178"/>
                      </a:lnTo>
                      <a:lnTo>
                        <a:pt x="1776" y="3924"/>
                      </a:lnTo>
                      <a:lnTo>
                        <a:pt x="1268" y="4715"/>
                      </a:lnTo>
                      <a:lnTo>
                        <a:pt x="851" y="5550"/>
                      </a:lnTo>
                      <a:lnTo>
                        <a:pt x="507" y="6430"/>
                      </a:lnTo>
                      <a:lnTo>
                        <a:pt x="254" y="7355"/>
                      </a:lnTo>
                      <a:lnTo>
                        <a:pt x="90" y="8325"/>
                      </a:lnTo>
                      <a:lnTo>
                        <a:pt x="0" y="9339"/>
                      </a:lnTo>
                      <a:lnTo>
                        <a:pt x="0" y="9861"/>
                      </a:lnTo>
                      <a:lnTo>
                        <a:pt x="0" y="10399"/>
                      </a:lnTo>
                      <a:lnTo>
                        <a:pt x="90" y="11413"/>
                      </a:lnTo>
                      <a:lnTo>
                        <a:pt x="254" y="12383"/>
                      </a:lnTo>
                      <a:lnTo>
                        <a:pt x="507" y="13308"/>
                      </a:lnTo>
                      <a:lnTo>
                        <a:pt x="836" y="14188"/>
                      </a:lnTo>
                      <a:lnTo>
                        <a:pt x="1253" y="15023"/>
                      </a:lnTo>
                      <a:lnTo>
                        <a:pt x="1761" y="15814"/>
                      </a:lnTo>
                      <a:lnTo>
                        <a:pt x="2342" y="16560"/>
                      </a:lnTo>
                      <a:lnTo>
                        <a:pt x="2686" y="16918"/>
                      </a:lnTo>
                      <a:lnTo>
                        <a:pt x="3014" y="17261"/>
                      </a:lnTo>
                      <a:lnTo>
                        <a:pt x="3730" y="17873"/>
                      </a:lnTo>
                      <a:lnTo>
                        <a:pt x="4491" y="18410"/>
                      </a:lnTo>
                      <a:lnTo>
                        <a:pt x="5311" y="18842"/>
                      </a:lnTo>
                      <a:lnTo>
                        <a:pt x="6162" y="19200"/>
                      </a:lnTo>
                      <a:lnTo>
                        <a:pt x="7057" y="19454"/>
                      </a:lnTo>
                      <a:lnTo>
                        <a:pt x="8011" y="19633"/>
                      </a:lnTo>
                      <a:lnTo>
                        <a:pt x="9011" y="19723"/>
                      </a:lnTo>
                      <a:lnTo>
                        <a:pt x="9518" y="19738"/>
                      </a:lnTo>
                      <a:lnTo>
                        <a:pt x="10040" y="19723"/>
                      </a:lnTo>
                      <a:lnTo>
                        <a:pt x="11040" y="19633"/>
                      </a:lnTo>
                      <a:lnTo>
                        <a:pt x="11980" y="19454"/>
                      </a:lnTo>
                      <a:lnTo>
                        <a:pt x="12890" y="19200"/>
                      </a:lnTo>
                      <a:lnTo>
                        <a:pt x="13740" y="18842"/>
                      </a:lnTo>
                      <a:lnTo>
                        <a:pt x="14546" y="18410"/>
                      </a:lnTo>
                      <a:lnTo>
                        <a:pt x="15307" y="17873"/>
                      </a:lnTo>
                      <a:lnTo>
                        <a:pt x="16023" y="17261"/>
                      </a:lnTo>
                      <a:lnTo>
                        <a:pt x="16366" y="16918"/>
                      </a:lnTo>
                      <a:lnTo>
                        <a:pt x="16694" y="16560"/>
                      </a:lnTo>
                      <a:lnTo>
                        <a:pt x="17276" y="15814"/>
                      </a:lnTo>
                      <a:lnTo>
                        <a:pt x="17783" y="15023"/>
                      </a:lnTo>
                      <a:lnTo>
                        <a:pt x="18201" y="14188"/>
                      </a:lnTo>
                      <a:lnTo>
                        <a:pt x="18544" y="13308"/>
                      </a:lnTo>
                      <a:lnTo>
                        <a:pt x="18798" y="12383"/>
                      </a:lnTo>
                      <a:lnTo>
                        <a:pt x="18962" y="11413"/>
                      </a:lnTo>
                      <a:lnTo>
                        <a:pt x="19051" y="10399"/>
                      </a:lnTo>
                      <a:lnTo>
                        <a:pt x="19051" y="9861"/>
                      </a:lnTo>
                      <a:lnTo>
                        <a:pt x="19051" y="9339"/>
                      </a:lnTo>
                      <a:lnTo>
                        <a:pt x="18962" y="8325"/>
                      </a:lnTo>
                      <a:lnTo>
                        <a:pt x="18798" y="7355"/>
                      </a:lnTo>
                      <a:lnTo>
                        <a:pt x="18544" y="6430"/>
                      </a:lnTo>
                      <a:lnTo>
                        <a:pt x="18201" y="5550"/>
                      </a:lnTo>
                      <a:lnTo>
                        <a:pt x="17783" y="4715"/>
                      </a:lnTo>
                      <a:lnTo>
                        <a:pt x="17276" y="3924"/>
                      </a:lnTo>
                      <a:lnTo>
                        <a:pt x="16694" y="3178"/>
                      </a:lnTo>
                      <a:lnTo>
                        <a:pt x="16366" y="2820"/>
                      </a:lnTo>
                      <a:lnTo>
                        <a:pt x="16023" y="2477"/>
                      </a:lnTo>
                      <a:lnTo>
                        <a:pt x="15307" y="1850"/>
                      </a:lnTo>
                      <a:lnTo>
                        <a:pt x="14546" y="1328"/>
                      </a:lnTo>
                      <a:lnTo>
                        <a:pt x="13740" y="880"/>
                      </a:lnTo>
                      <a:lnTo>
                        <a:pt x="12890" y="537"/>
                      </a:lnTo>
                      <a:lnTo>
                        <a:pt x="11980" y="269"/>
                      </a:lnTo>
                      <a:lnTo>
                        <a:pt x="11040" y="90"/>
                      </a:lnTo>
                      <a:lnTo>
                        <a:pt x="10040"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0"/>
                <p:cNvSpPr/>
                <p:nvPr/>
              </p:nvSpPr>
              <p:spPr>
                <a:xfrm>
                  <a:off x="2815349" y="2598741"/>
                  <a:ext cx="112135" cy="130815"/>
                </a:xfrm>
                <a:custGeom>
                  <a:rect b="b" l="l" r="r" t="t"/>
                  <a:pathLst>
                    <a:path extrusionOk="0" h="19111" w="16382">
                      <a:moveTo>
                        <a:pt x="12905" y="0"/>
                      </a:moveTo>
                      <a:lnTo>
                        <a:pt x="12905" y="10204"/>
                      </a:lnTo>
                      <a:lnTo>
                        <a:pt x="12890" y="10741"/>
                      </a:lnTo>
                      <a:lnTo>
                        <a:pt x="12726" y="11816"/>
                      </a:lnTo>
                      <a:lnTo>
                        <a:pt x="12383" y="12830"/>
                      </a:lnTo>
                      <a:lnTo>
                        <a:pt x="11861" y="13770"/>
                      </a:lnTo>
                      <a:lnTo>
                        <a:pt x="11548" y="14217"/>
                      </a:lnTo>
                      <a:lnTo>
                        <a:pt x="11219" y="14620"/>
                      </a:lnTo>
                      <a:lnTo>
                        <a:pt x="10444" y="15262"/>
                      </a:lnTo>
                      <a:lnTo>
                        <a:pt x="9534" y="15709"/>
                      </a:lnTo>
                      <a:lnTo>
                        <a:pt x="8549" y="15933"/>
                      </a:lnTo>
                      <a:lnTo>
                        <a:pt x="8042" y="15948"/>
                      </a:lnTo>
                      <a:lnTo>
                        <a:pt x="7475" y="15933"/>
                      </a:lnTo>
                      <a:lnTo>
                        <a:pt x="6475" y="15769"/>
                      </a:lnTo>
                      <a:lnTo>
                        <a:pt x="5625" y="15441"/>
                      </a:lnTo>
                      <a:lnTo>
                        <a:pt x="4909" y="14963"/>
                      </a:lnTo>
                      <a:lnTo>
                        <a:pt x="4342" y="14322"/>
                      </a:lnTo>
                      <a:lnTo>
                        <a:pt x="3909" y="13516"/>
                      </a:lnTo>
                      <a:lnTo>
                        <a:pt x="3626" y="12547"/>
                      </a:lnTo>
                      <a:lnTo>
                        <a:pt x="3477" y="11413"/>
                      </a:lnTo>
                      <a:lnTo>
                        <a:pt x="3477" y="10786"/>
                      </a:lnTo>
                      <a:lnTo>
                        <a:pt x="3477" y="15"/>
                      </a:lnTo>
                      <a:lnTo>
                        <a:pt x="1" y="15"/>
                      </a:lnTo>
                      <a:lnTo>
                        <a:pt x="1" y="11338"/>
                      </a:lnTo>
                      <a:lnTo>
                        <a:pt x="16" y="12218"/>
                      </a:lnTo>
                      <a:lnTo>
                        <a:pt x="239" y="13800"/>
                      </a:lnTo>
                      <a:lnTo>
                        <a:pt x="687" y="15217"/>
                      </a:lnTo>
                      <a:lnTo>
                        <a:pt x="1179" y="16157"/>
                      </a:lnTo>
                      <a:lnTo>
                        <a:pt x="1567" y="16739"/>
                      </a:lnTo>
                      <a:lnTo>
                        <a:pt x="1791" y="17007"/>
                      </a:lnTo>
                      <a:lnTo>
                        <a:pt x="2015" y="17261"/>
                      </a:lnTo>
                      <a:lnTo>
                        <a:pt x="2522" y="17723"/>
                      </a:lnTo>
                      <a:lnTo>
                        <a:pt x="3074" y="18111"/>
                      </a:lnTo>
                      <a:lnTo>
                        <a:pt x="3671" y="18454"/>
                      </a:lnTo>
                      <a:lnTo>
                        <a:pt x="4327" y="18708"/>
                      </a:lnTo>
                      <a:lnTo>
                        <a:pt x="5043" y="18917"/>
                      </a:lnTo>
                      <a:lnTo>
                        <a:pt x="5804" y="19036"/>
                      </a:lnTo>
                      <a:lnTo>
                        <a:pt x="6625" y="19111"/>
                      </a:lnTo>
                      <a:lnTo>
                        <a:pt x="7505" y="19111"/>
                      </a:lnTo>
                      <a:lnTo>
                        <a:pt x="8385" y="18991"/>
                      </a:lnTo>
                      <a:lnTo>
                        <a:pt x="9250" y="18753"/>
                      </a:lnTo>
                      <a:lnTo>
                        <a:pt x="10086" y="18410"/>
                      </a:lnTo>
                      <a:lnTo>
                        <a:pt x="10488" y="18186"/>
                      </a:lnTo>
                      <a:lnTo>
                        <a:pt x="10847" y="17977"/>
                      </a:lnTo>
                      <a:lnTo>
                        <a:pt x="11533" y="17499"/>
                      </a:lnTo>
                      <a:lnTo>
                        <a:pt x="12144" y="16933"/>
                      </a:lnTo>
                      <a:lnTo>
                        <a:pt x="12667" y="16291"/>
                      </a:lnTo>
                      <a:lnTo>
                        <a:pt x="12905" y="15948"/>
                      </a:lnTo>
                      <a:lnTo>
                        <a:pt x="13054" y="15948"/>
                      </a:lnTo>
                      <a:lnTo>
                        <a:pt x="13054" y="18514"/>
                      </a:lnTo>
                      <a:lnTo>
                        <a:pt x="16381" y="18514"/>
                      </a:lnTo>
                      <a:lnTo>
                        <a:pt x="16366"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0"/>
                <p:cNvSpPr/>
                <p:nvPr/>
              </p:nvSpPr>
              <p:spPr>
                <a:xfrm>
                  <a:off x="2947697" y="2540018"/>
                  <a:ext cx="127447" cy="189538"/>
                </a:xfrm>
                <a:custGeom>
                  <a:rect b="b" l="l" r="r" t="t"/>
                  <a:pathLst>
                    <a:path extrusionOk="0" h="27690" w="18619">
                      <a:moveTo>
                        <a:pt x="9071" y="11175"/>
                      </a:moveTo>
                      <a:lnTo>
                        <a:pt x="10160" y="11205"/>
                      </a:lnTo>
                      <a:lnTo>
                        <a:pt x="11219" y="11458"/>
                      </a:lnTo>
                      <a:lnTo>
                        <a:pt x="12233" y="11906"/>
                      </a:lnTo>
                      <a:lnTo>
                        <a:pt x="13158" y="12562"/>
                      </a:lnTo>
                      <a:lnTo>
                        <a:pt x="13561" y="12980"/>
                      </a:lnTo>
                      <a:lnTo>
                        <a:pt x="13964" y="13442"/>
                      </a:lnTo>
                      <a:lnTo>
                        <a:pt x="14605" y="14517"/>
                      </a:lnTo>
                      <a:lnTo>
                        <a:pt x="15038" y="15725"/>
                      </a:lnTo>
                      <a:lnTo>
                        <a:pt x="15262" y="17098"/>
                      </a:lnTo>
                      <a:lnTo>
                        <a:pt x="15277" y="17843"/>
                      </a:lnTo>
                      <a:lnTo>
                        <a:pt x="15262" y="18589"/>
                      </a:lnTo>
                      <a:lnTo>
                        <a:pt x="15038" y="19962"/>
                      </a:lnTo>
                      <a:lnTo>
                        <a:pt x="14605" y="21185"/>
                      </a:lnTo>
                      <a:lnTo>
                        <a:pt x="13964" y="22244"/>
                      </a:lnTo>
                      <a:lnTo>
                        <a:pt x="13561" y="22722"/>
                      </a:lnTo>
                      <a:lnTo>
                        <a:pt x="13143" y="23140"/>
                      </a:lnTo>
                      <a:lnTo>
                        <a:pt x="12189" y="23811"/>
                      </a:lnTo>
                      <a:lnTo>
                        <a:pt x="11129" y="24273"/>
                      </a:lnTo>
                      <a:lnTo>
                        <a:pt x="9981" y="24512"/>
                      </a:lnTo>
                      <a:lnTo>
                        <a:pt x="9384" y="24527"/>
                      </a:lnTo>
                      <a:lnTo>
                        <a:pt x="8787" y="24512"/>
                      </a:lnTo>
                      <a:lnTo>
                        <a:pt x="7653" y="24273"/>
                      </a:lnTo>
                      <a:lnTo>
                        <a:pt x="6579" y="23811"/>
                      </a:lnTo>
                      <a:lnTo>
                        <a:pt x="5639" y="23125"/>
                      </a:lnTo>
                      <a:lnTo>
                        <a:pt x="5222" y="22692"/>
                      </a:lnTo>
                      <a:lnTo>
                        <a:pt x="4804" y="22230"/>
                      </a:lnTo>
                      <a:lnTo>
                        <a:pt x="4162" y="21170"/>
                      </a:lnTo>
                      <a:lnTo>
                        <a:pt x="3730" y="19947"/>
                      </a:lnTo>
                      <a:lnTo>
                        <a:pt x="3506" y="18589"/>
                      </a:lnTo>
                      <a:lnTo>
                        <a:pt x="3491" y="17843"/>
                      </a:lnTo>
                      <a:lnTo>
                        <a:pt x="3506" y="17098"/>
                      </a:lnTo>
                      <a:lnTo>
                        <a:pt x="3730" y="15740"/>
                      </a:lnTo>
                      <a:lnTo>
                        <a:pt x="4162" y="14532"/>
                      </a:lnTo>
                      <a:lnTo>
                        <a:pt x="4804" y="13472"/>
                      </a:lnTo>
                      <a:lnTo>
                        <a:pt x="5222" y="12995"/>
                      </a:lnTo>
                      <a:lnTo>
                        <a:pt x="5371" y="12831"/>
                      </a:lnTo>
                      <a:lnTo>
                        <a:pt x="5550" y="12682"/>
                      </a:lnTo>
                      <a:lnTo>
                        <a:pt x="5983" y="12294"/>
                      </a:lnTo>
                      <a:lnTo>
                        <a:pt x="6952" y="11712"/>
                      </a:lnTo>
                      <a:lnTo>
                        <a:pt x="7982" y="11339"/>
                      </a:lnTo>
                      <a:lnTo>
                        <a:pt x="9071" y="11175"/>
                      </a:lnTo>
                      <a:close/>
                      <a:moveTo>
                        <a:pt x="15143" y="1"/>
                      </a:moveTo>
                      <a:lnTo>
                        <a:pt x="15143" y="8549"/>
                      </a:lnTo>
                      <a:lnTo>
                        <a:pt x="15292" y="11115"/>
                      </a:lnTo>
                      <a:lnTo>
                        <a:pt x="15143" y="11115"/>
                      </a:lnTo>
                      <a:lnTo>
                        <a:pt x="14904" y="10757"/>
                      </a:lnTo>
                      <a:lnTo>
                        <a:pt x="14352" y="10116"/>
                      </a:lnTo>
                      <a:lnTo>
                        <a:pt x="13710" y="9549"/>
                      </a:lnTo>
                      <a:lnTo>
                        <a:pt x="13009" y="9056"/>
                      </a:lnTo>
                      <a:lnTo>
                        <a:pt x="12636" y="8862"/>
                      </a:lnTo>
                      <a:lnTo>
                        <a:pt x="12189" y="8639"/>
                      </a:lnTo>
                      <a:lnTo>
                        <a:pt x="11249" y="8296"/>
                      </a:lnTo>
                      <a:lnTo>
                        <a:pt x="10294" y="8072"/>
                      </a:lnTo>
                      <a:lnTo>
                        <a:pt x="9309" y="7967"/>
                      </a:lnTo>
                      <a:lnTo>
                        <a:pt x="8355" y="7967"/>
                      </a:lnTo>
                      <a:lnTo>
                        <a:pt x="7489" y="8057"/>
                      </a:lnTo>
                      <a:lnTo>
                        <a:pt x="6654" y="8236"/>
                      </a:lnTo>
                      <a:lnTo>
                        <a:pt x="5848" y="8504"/>
                      </a:lnTo>
                      <a:lnTo>
                        <a:pt x="5087" y="8862"/>
                      </a:lnTo>
                      <a:lnTo>
                        <a:pt x="4341" y="9295"/>
                      </a:lnTo>
                      <a:lnTo>
                        <a:pt x="3625" y="9832"/>
                      </a:lnTo>
                      <a:lnTo>
                        <a:pt x="2939" y="10459"/>
                      </a:lnTo>
                      <a:lnTo>
                        <a:pt x="2611" y="10802"/>
                      </a:lnTo>
                      <a:lnTo>
                        <a:pt x="2298" y="11160"/>
                      </a:lnTo>
                      <a:lnTo>
                        <a:pt x="1731" y="11906"/>
                      </a:lnTo>
                      <a:lnTo>
                        <a:pt x="1238" y="12711"/>
                      </a:lnTo>
                      <a:lnTo>
                        <a:pt x="836" y="13547"/>
                      </a:lnTo>
                      <a:lnTo>
                        <a:pt x="507" y="14427"/>
                      </a:lnTo>
                      <a:lnTo>
                        <a:pt x="254" y="15337"/>
                      </a:lnTo>
                      <a:lnTo>
                        <a:pt x="90" y="16307"/>
                      </a:lnTo>
                      <a:lnTo>
                        <a:pt x="15" y="17306"/>
                      </a:lnTo>
                      <a:lnTo>
                        <a:pt x="0" y="17829"/>
                      </a:lnTo>
                      <a:lnTo>
                        <a:pt x="15" y="18351"/>
                      </a:lnTo>
                      <a:lnTo>
                        <a:pt x="90" y="19350"/>
                      </a:lnTo>
                      <a:lnTo>
                        <a:pt x="254" y="20320"/>
                      </a:lnTo>
                      <a:lnTo>
                        <a:pt x="507" y="21245"/>
                      </a:lnTo>
                      <a:lnTo>
                        <a:pt x="836" y="22125"/>
                      </a:lnTo>
                      <a:lnTo>
                        <a:pt x="1238" y="22961"/>
                      </a:lnTo>
                      <a:lnTo>
                        <a:pt x="1731" y="23751"/>
                      </a:lnTo>
                      <a:lnTo>
                        <a:pt x="2298" y="24497"/>
                      </a:lnTo>
                      <a:lnTo>
                        <a:pt x="2611" y="24855"/>
                      </a:lnTo>
                      <a:lnTo>
                        <a:pt x="2939" y="25198"/>
                      </a:lnTo>
                      <a:lnTo>
                        <a:pt x="3625" y="25825"/>
                      </a:lnTo>
                      <a:lnTo>
                        <a:pt x="4341" y="26362"/>
                      </a:lnTo>
                      <a:lnTo>
                        <a:pt x="5087" y="26795"/>
                      </a:lnTo>
                      <a:lnTo>
                        <a:pt x="5848" y="27153"/>
                      </a:lnTo>
                      <a:lnTo>
                        <a:pt x="6654" y="27421"/>
                      </a:lnTo>
                      <a:lnTo>
                        <a:pt x="7489" y="27600"/>
                      </a:lnTo>
                      <a:lnTo>
                        <a:pt x="8355" y="27690"/>
                      </a:lnTo>
                      <a:lnTo>
                        <a:pt x="9294" y="27690"/>
                      </a:lnTo>
                      <a:lnTo>
                        <a:pt x="10279" y="27570"/>
                      </a:lnTo>
                      <a:lnTo>
                        <a:pt x="11234" y="27332"/>
                      </a:lnTo>
                      <a:lnTo>
                        <a:pt x="12159" y="26959"/>
                      </a:lnTo>
                      <a:lnTo>
                        <a:pt x="12606" y="26720"/>
                      </a:lnTo>
                      <a:lnTo>
                        <a:pt x="12994" y="26526"/>
                      </a:lnTo>
                      <a:lnTo>
                        <a:pt x="13695" y="26049"/>
                      </a:lnTo>
                      <a:lnTo>
                        <a:pt x="14337" y="25482"/>
                      </a:lnTo>
                      <a:lnTo>
                        <a:pt x="14889" y="24825"/>
                      </a:lnTo>
                      <a:lnTo>
                        <a:pt x="15128" y="24467"/>
                      </a:lnTo>
                      <a:lnTo>
                        <a:pt x="15277" y="24467"/>
                      </a:lnTo>
                      <a:lnTo>
                        <a:pt x="15277" y="27048"/>
                      </a:lnTo>
                      <a:lnTo>
                        <a:pt x="18619" y="27048"/>
                      </a:lnTo>
                      <a:lnTo>
                        <a:pt x="18619"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29" name="Google Shape;729;p50"/>
            <p:cNvSpPr/>
            <p:nvPr/>
          </p:nvSpPr>
          <p:spPr>
            <a:xfrm>
              <a:off x="1325450" y="2304375"/>
              <a:ext cx="1956061" cy="643048"/>
            </a:xfrm>
            <a:custGeom>
              <a:rect b="b" l="l" r="r" t="t"/>
              <a:pathLst>
                <a:path extrusionOk="0" h="6132" w="285765">
                  <a:moveTo>
                    <a:pt x="0" y="0"/>
                  </a:moveTo>
                  <a:lnTo>
                    <a:pt x="0" y="6132"/>
                  </a:lnTo>
                  <a:lnTo>
                    <a:pt x="285765" y="6132"/>
                  </a:lnTo>
                  <a:lnTo>
                    <a:pt x="285765" y="0"/>
                  </a:ln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 Graphic / Wide">
  <p:cSld name="CUSTOM_6_2_1">
    <p:spTree>
      <p:nvGrpSpPr>
        <p:cNvPr id="730" name="Shape 730"/>
        <p:cNvGrpSpPr/>
        <p:nvPr/>
      </p:nvGrpSpPr>
      <p:grpSpPr>
        <a:xfrm>
          <a:off x="0" y="0"/>
          <a:ext cx="0" cy="0"/>
          <a:chOff x="0" y="0"/>
          <a:chExt cx="0" cy="0"/>
        </a:xfrm>
      </p:grpSpPr>
      <p:sp>
        <p:nvSpPr>
          <p:cNvPr id="731" name="Google Shape;731;p51"/>
          <p:cNvSpPr txBox="1"/>
          <p:nvPr>
            <p:ph type="title"/>
          </p:nvPr>
        </p:nvSpPr>
        <p:spPr>
          <a:xfrm>
            <a:off x="685800" y="704725"/>
            <a:ext cx="6858000" cy="1009800"/>
          </a:xfrm>
          <a:prstGeom prst="rect">
            <a:avLst/>
          </a:prstGeom>
        </p:spPr>
        <p:txBody>
          <a:bodyPr anchorCtr="0" anchor="t" bIns="0" lIns="0" spcFirstLastPara="1" rIns="22860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732" name="Google Shape;732;p51"/>
          <p:cNvGrpSpPr/>
          <p:nvPr/>
        </p:nvGrpSpPr>
        <p:grpSpPr>
          <a:xfrm>
            <a:off x="409577" y="4433677"/>
            <a:ext cx="2143330" cy="562473"/>
            <a:chOff x="831227" y="1197994"/>
            <a:chExt cx="2449800" cy="642900"/>
          </a:xfrm>
        </p:grpSpPr>
        <p:grpSp>
          <p:nvGrpSpPr>
            <p:cNvPr id="733" name="Google Shape;733;p51"/>
            <p:cNvGrpSpPr/>
            <p:nvPr/>
          </p:nvGrpSpPr>
          <p:grpSpPr>
            <a:xfrm>
              <a:off x="1045677" y="1364131"/>
              <a:ext cx="2028965" cy="317954"/>
              <a:chOff x="1045677" y="1364131"/>
              <a:chExt cx="2028965" cy="317954"/>
            </a:xfrm>
          </p:grpSpPr>
          <p:grpSp>
            <p:nvGrpSpPr>
              <p:cNvPr id="734" name="Google Shape;734;p51"/>
              <p:cNvGrpSpPr/>
              <p:nvPr/>
            </p:nvGrpSpPr>
            <p:grpSpPr>
              <a:xfrm>
                <a:off x="1045677" y="1364131"/>
                <a:ext cx="376033" cy="302438"/>
                <a:chOff x="1045677" y="1364131"/>
                <a:chExt cx="376033" cy="302438"/>
              </a:xfrm>
            </p:grpSpPr>
            <p:sp>
              <p:nvSpPr>
                <p:cNvPr id="735" name="Google Shape;735;p51"/>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1"/>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1"/>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1"/>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51"/>
              <p:cNvGrpSpPr/>
              <p:nvPr/>
            </p:nvGrpSpPr>
            <p:grpSpPr>
              <a:xfrm>
                <a:off x="1532346" y="1409239"/>
                <a:ext cx="1542296" cy="272846"/>
                <a:chOff x="1532346" y="1409239"/>
                <a:chExt cx="1542296" cy="272846"/>
              </a:xfrm>
            </p:grpSpPr>
            <p:sp>
              <p:nvSpPr>
                <p:cNvPr id="740" name="Google Shape;740;p51"/>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 name="Google Shape;741;p51"/>
                <p:cNvGrpSpPr/>
                <p:nvPr/>
              </p:nvGrpSpPr>
              <p:grpSpPr>
                <a:xfrm>
                  <a:off x="2430564" y="1427610"/>
                  <a:ext cx="644078" cy="193336"/>
                  <a:chOff x="2430564" y="1427610"/>
                  <a:chExt cx="644078" cy="193336"/>
                </a:xfrm>
              </p:grpSpPr>
              <p:sp>
                <p:nvSpPr>
                  <p:cNvPr id="742" name="Google Shape;742;p51"/>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1"/>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1"/>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1"/>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1"/>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47" name="Google Shape;747;p51"/>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 Graphic / Right">
  <p:cSld name="CUSTOM_6_2_4">
    <p:spTree>
      <p:nvGrpSpPr>
        <p:cNvPr id="748" name="Shape 748"/>
        <p:cNvGrpSpPr/>
        <p:nvPr/>
      </p:nvGrpSpPr>
      <p:grpSpPr>
        <a:xfrm>
          <a:off x="0" y="0"/>
          <a:ext cx="0" cy="0"/>
          <a:chOff x="0" y="0"/>
          <a:chExt cx="0" cy="0"/>
        </a:xfrm>
      </p:grpSpPr>
      <p:sp>
        <p:nvSpPr>
          <p:cNvPr id="749" name="Google Shape;749;p52"/>
          <p:cNvSpPr txBox="1"/>
          <p:nvPr>
            <p:ph type="title"/>
          </p:nvPr>
        </p:nvSpPr>
        <p:spPr>
          <a:xfrm>
            <a:off x="685800" y="1362000"/>
            <a:ext cx="3048000" cy="990000"/>
          </a:xfrm>
          <a:prstGeom prst="rect">
            <a:avLst/>
          </a:prstGeom>
        </p:spPr>
        <p:txBody>
          <a:bodyPr anchorCtr="0" anchor="b" bIns="0" lIns="0" spcFirstLastPara="1" rIns="22860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50" name="Google Shape;750;p52"/>
          <p:cNvSpPr txBox="1"/>
          <p:nvPr>
            <p:ph idx="1" type="body"/>
          </p:nvPr>
        </p:nvSpPr>
        <p:spPr>
          <a:xfrm>
            <a:off x="685800" y="2495550"/>
            <a:ext cx="2286000" cy="13620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grpSp>
        <p:nvGrpSpPr>
          <p:cNvPr id="751" name="Google Shape;751;p52"/>
          <p:cNvGrpSpPr/>
          <p:nvPr/>
        </p:nvGrpSpPr>
        <p:grpSpPr>
          <a:xfrm>
            <a:off x="409577" y="4433677"/>
            <a:ext cx="2143330" cy="562473"/>
            <a:chOff x="831227" y="1197994"/>
            <a:chExt cx="2449800" cy="642900"/>
          </a:xfrm>
        </p:grpSpPr>
        <p:grpSp>
          <p:nvGrpSpPr>
            <p:cNvPr id="752" name="Google Shape;752;p52"/>
            <p:cNvGrpSpPr/>
            <p:nvPr/>
          </p:nvGrpSpPr>
          <p:grpSpPr>
            <a:xfrm>
              <a:off x="1045677" y="1364131"/>
              <a:ext cx="2028965" cy="317954"/>
              <a:chOff x="1045677" y="1364131"/>
              <a:chExt cx="2028965" cy="317954"/>
            </a:xfrm>
          </p:grpSpPr>
          <p:grpSp>
            <p:nvGrpSpPr>
              <p:cNvPr id="753" name="Google Shape;753;p52"/>
              <p:cNvGrpSpPr/>
              <p:nvPr/>
            </p:nvGrpSpPr>
            <p:grpSpPr>
              <a:xfrm>
                <a:off x="1045677" y="1364131"/>
                <a:ext cx="376033" cy="302438"/>
                <a:chOff x="1045677" y="1364131"/>
                <a:chExt cx="376033" cy="302438"/>
              </a:xfrm>
            </p:grpSpPr>
            <p:sp>
              <p:nvSpPr>
                <p:cNvPr id="754" name="Google Shape;754;p52"/>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2"/>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2"/>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2"/>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52"/>
              <p:cNvGrpSpPr/>
              <p:nvPr/>
            </p:nvGrpSpPr>
            <p:grpSpPr>
              <a:xfrm>
                <a:off x="1532346" y="1409239"/>
                <a:ext cx="1542296" cy="272846"/>
                <a:chOff x="1532346" y="1409239"/>
                <a:chExt cx="1542296" cy="272846"/>
              </a:xfrm>
            </p:grpSpPr>
            <p:sp>
              <p:nvSpPr>
                <p:cNvPr id="759" name="Google Shape;759;p52"/>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 name="Google Shape;760;p52"/>
                <p:cNvGrpSpPr/>
                <p:nvPr/>
              </p:nvGrpSpPr>
              <p:grpSpPr>
                <a:xfrm>
                  <a:off x="2430564" y="1427610"/>
                  <a:ext cx="644078" cy="193336"/>
                  <a:chOff x="2430564" y="1427610"/>
                  <a:chExt cx="644078" cy="193336"/>
                </a:xfrm>
              </p:grpSpPr>
              <p:sp>
                <p:nvSpPr>
                  <p:cNvPr id="761" name="Google Shape;761;p52"/>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2"/>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2"/>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2"/>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2"/>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66" name="Google Shape;766;p52"/>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Body -3up">
  <p:cSld name="Body -3up">
    <p:spTree>
      <p:nvGrpSpPr>
        <p:cNvPr id="767" name="Shape 767"/>
        <p:cNvGrpSpPr/>
        <p:nvPr/>
      </p:nvGrpSpPr>
      <p:grpSpPr>
        <a:xfrm>
          <a:off x="0" y="0"/>
          <a:ext cx="0" cy="0"/>
          <a:chOff x="0" y="0"/>
          <a:chExt cx="0" cy="0"/>
        </a:xfrm>
      </p:grpSpPr>
      <p:sp>
        <p:nvSpPr>
          <p:cNvPr descr="Asset 26@3x.png" id="768" name="Google Shape;768;p53"/>
          <p:cNvSpPr/>
          <p:nvPr/>
        </p:nvSpPr>
        <p:spPr>
          <a:xfrm>
            <a:off x="1869925" y="4770000"/>
            <a:ext cx="1145428" cy="158725"/>
          </a:xfrm>
          <a:prstGeom prst="rect">
            <a:avLst/>
          </a:prstGeom>
          <a:noFill/>
          <a:ln>
            <a:noFill/>
          </a:ln>
        </p:spPr>
      </p:sp>
      <p:sp>
        <p:nvSpPr>
          <p:cNvPr id="769" name="Google Shape;769;p53"/>
          <p:cNvSpPr txBox="1"/>
          <p:nvPr>
            <p:ph type="title"/>
          </p:nvPr>
        </p:nvSpPr>
        <p:spPr>
          <a:xfrm>
            <a:off x="356616" y="612648"/>
            <a:ext cx="7891200" cy="557700"/>
          </a:xfrm>
          <a:prstGeom prst="rect">
            <a:avLst/>
          </a:prstGeom>
          <a:noFill/>
          <a:ln>
            <a:noFill/>
          </a:ln>
        </p:spPr>
        <p:txBody>
          <a:bodyPr anchorCtr="0" anchor="t" bIns="0" lIns="0" spcFirstLastPara="1" rIns="228600" wrap="square" tIns="0">
            <a:noAutofit/>
          </a:bodyPr>
          <a:lstStyle>
            <a:lvl1pPr indent="0" lvl="0" marL="0" marR="0" rtl="0" algn="l">
              <a:lnSpc>
                <a:spcPct val="100000"/>
              </a:lnSpc>
              <a:spcBef>
                <a:spcPts val="0"/>
              </a:spcBef>
              <a:spcAft>
                <a:spcPts val="0"/>
              </a:spcAft>
              <a:buClr>
                <a:schemeClr val="dk2"/>
              </a:buClr>
              <a:buSzPts val="3000"/>
              <a:buNone/>
              <a:defRPr i="0" sz="3000" u="none" cap="none" strike="noStrike">
                <a:solidFill>
                  <a:schemeClr val="dk2"/>
                </a:solidFill>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770" name="Google Shape;770;p53"/>
          <p:cNvSpPr txBox="1"/>
          <p:nvPr>
            <p:ph idx="1" type="body"/>
          </p:nvPr>
        </p:nvSpPr>
        <p:spPr>
          <a:xfrm>
            <a:off x="356616" y="1627632"/>
            <a:ext cx="2670000" cy="2743200"/>
          </a:xfrm>
          <a:prstGeom prst="rect">
            <a:avLst/>
          </a:prstGeom>
          <a:noFill/>
          <a:ln>
            <a:noFill/>
          </a:ln>
        </p:spPr>
        <p:txBody>
          <a:bodyPr anchorCtr="0" anchor="t" bIns="0" lIns="0" spcFirstLastPara="1" rIns="228600" wrap="square" tIns="0">
            <a:noAutofit/>
          </a:bodyPr>
          <a:lstStyle>
            <a:lvl1pPr indent="-228600" lvl="0" marL="457200" marR="0" rtl="0" algn="l">
              <a:lnSpc>
                <a:spcPct val="114000"/>
              </a:lnSpc>
              <a:spcBef>
                <a:spcPts val="0"/>
              </a:spcBef>
              <a:spcAft>
                <a:spcPts val="0"/>
              </a:spcAft>
              <a:buClr>
                <a:schemeClr val="dk2"/>
              </a:buClr>
              <a:buSzPts val="1400"/>
              <a:buNone/>
              <a:defRPr i="0" sz="1400" u="none" cap="none" strike="noStrike">
                <a:solidFill>
                  <a:schemeClr val="dk2"/>
                </a:solidFill>
              </a:defRPr>
            </a:lvl1pPr>
            <a:lvl2pPr indent="-228600" lvl="1" marL="914400" marR="0" rtl="0" algn="l">
              <a:lnSpc>
                <a:spcPct val="114000"/>
              </a:lnSpc>
              <a:spcBef>
                <a:spcPts val="1000"/>
              </a:spcBef>
              <a:spcAft>
                <a:spcPts val="0"/>
              </a:spcAft>
              <a:buClr>
                <a:schemeClr val="dk2"/>
              </a:buClr>
              <a:buSzPts val="1800"/>
              <a:buNone/>
              <a:defRPr i="0" sz="1800" u="none" cap="none" strike="noStrike">
                <a:solidFill>
                  <a:schemeClr val="dk2"/>
                </a:solidFill>
              </a:defRPr>
            </a:lvl2pPr>
            <a:lvl3pPr indent="-228600" lvl="2" marL="1371600" marR="0" rtl="0" algn="l">
              <a:lnSpc>
                <a:spcPct val="114000"/>
              </a:lnSpc>
              <a:spcBef>
                <a:spcPts val="1000"/>
              </a:spcBef>
              <a:spcAft>
                <a:spcPts val="0"/>
              </a:spcAft>
              <a:buClr>
                <a:schemeClr val="accent1"/>
              </a:buClr>
              <a:buSzPts val="1400"/>
              <a:buNone/>
              <a:defRPr i="0" sz="1400" u="none" cap="none" strike="noStrike">
                <a:solidFill>
                  <a:schemeClr val="accent1"/>
                </a:solidFill>
              </a:defRPr>
            </a:lvl3pPr>
            <a:lvl4pPr indent="-228600" lvl="3" marL="1828800" marR="0" rtl="0" algn="l">
              <a:lnSpc>
                <a:spcPct val="114000"/>
              </a:lnSpc>
              <a:spcBef>
                <a:spcPts val="1000"/>
              </a:spcBef>
              <a:spcAft>
                <a:spcPts val="0"/>
              </a:spcAft>
              <a:buClr>
                <a:schemeClr val="dk2"/>
              </a:buClr>
              <a:buSzPts val="1400"/>
              <a:buNone/>
              <a:defRPr i="0" sz="1400" u="none" cap="none" strike="noStrike">
                <a:solidFill>
                  <a:schemeClr val="dk2"/>
                </a:solidFill>
              </a:defRPr>
            </a:lvl4pPr>
            <a:lvl5pPr indent="-228600" lvl="4" marL="2286000" marR="0" rtl="0" algn="l">
              <a:lnSpc>
                <a:spcPct val="114000"/>
              </a:lnSpc>
              <a:spcBef>
                <a:spcPts val="1000"/>
              </a:spcBef>
              <a:spcAft>
                <a:spcPts val="0"/>
              </a:spcAft>
              <a:buClr>
                <a:schemeClr val="dk2"/>
              </a:buClr>
              <a:buSzPts val="1400"/>
              <a:buNone/>
              <a:defRPr i="0" sz="1400" u="none" cap="none" strike="noStrike">
                <a:solidFill>
                  <a:schemeClr val="dk2"/>
                </a:solidFill>
              </a:defRPr>
            </a:lvl5pPr>
            <a:lvl6pPr indent="-342900" lvl="5" marL="2743200" marR="0" rtl="0" algn="l">
              <a:lnSpc>
                <a:spcPct val="90000"/>
              </a:lnSpc>
              <a:spcBef>
                <a:spcPts val="1000"/>
              </a:spcBef>
              <a:spcAft>
                <a:spcPts val="0"/>
              </a:spcAft>
              <a:buClr>
                <a:schemeClr val="dk1"/>
              </a:buClr>
              <a:buSzPts val="1800"/>
              <a:buChar char="•"/>
              <a:defRPr i="0" sz="1800" u="none" cap="none" strike="noStrike">
                <a:solidFill>
                  <a:schemeClr val="dk1"/>
                </a:solidFill>
              </a:defRPr>
            </a:lvl6pPr>
            <a:lvl7pPr indent="-342900" lvl="6" marL="3200400" marR="0" rtl="0" algn="l">
              <a:lnSpc>
                <a:spcPct val="90000"/>
              </a:lnSpc>
              <a:spcBef>
                <a:spcPts val="500"/>
              </a:spcBef>
              <a:spcAft>
                <a:spcPts val="0"/>
              </a:spcAft>
              <a:buClr>
                <a:schemeClr val="dk1"/>
              </a:buClr>
              <a:buSzPts val="1800"/>
              <a:buChar char="•"/>
              <a:defRPr i="0" sz="1800" u="none" cap="none" strike="noStrike">
                <a:solidFill>
                  <a:schemeClr val="dk1"/>
                </a:solidFill>
              </a:defRPr>
            </a:lvl7pPr>
            <a:lvl8pPr indent="-342900" lvl="7" marL="3657600" marR="0" rtl="0" algn="l">
              <a:lnSpc>
                <a:spcPct val="90000"/>
              </a:lnSpc>
              <a:spcBef>
                <a:spcPts val="500"/>
              </a:spcBef>
              <a:spcAft>
                <a:spcPts val="0"/>
              </a:spcAft>
              <a:buClr>
                <a:schemeClr val="dk1"/>
              </a:buClr>
              <a:buSzPts val="1800"/>
              <a:buChar char="•"/>
              <a:defRPr i="0" sz="1800" u="none" cap="none" strike="noStrike">
                <a:solidFill>
                  <a:schemeClr val="dk1"/>
                </a:solidFill>
              </a:defRPr>
            </a:lvl8pPr>
            <a:lvl9pPr indent="-342900" lvl="8" marL="4114800" marR="0" rtl="0" algn="l">
              <a:lnSpc>
                <a:spcPct val="90000"/>
              </a:lnSpc>
              <a:spcBef>
                <a:spcPts val="500"/>
              </a:spcBef>
              <a:spcAft>
                <a:spcPts val="0"/>
              </a:spcAft>
              <a:buClr>
                <a:schemeClr val="dk1"/>
              </a:buClr>
              <a:buSzPts val="1800"/>
              <a:buChar char="•"/>
              <a:defRPr i="0" sz="1800" u="none" cap="none" strike="noStrike">
                <a:solidFill>
                  <a:schemeClr val="dk1"/>
                </a:solidFill>
              </a:defRPr>
            </a:lvl9pPr>
          </a:lstStyle>
          <a:p/>
        </p:txBody>
      </p:sp>
      <p:sp>
        <p:nvSpPr>
          <p:cNvPr id="771" name="Google Shape;771;p53"/>
          <p:cNvSpPr txBox="1"/>
          <p:nvPr>
            <p:ph idx="2" type="body"/>
          </p:nvPr>
        </p:nvSpPr>
        <p:spPr>
          <a:xfrm>
            <a:off x="3136392" y="1627632"/>
            <a:ext cx="2670000" cy="2743200"/>
          </a:xfrm>
          <a:prstGeom prst="rect">
            <a:avLst/>
          </a:prstGeom>
          <a:noFill/>
          <a:ln>
            <a:noFill/>
          </a:ln>
        </p:spPr>
        <p:txBody>
          <a:bodyPr anchorCtr="0" anchor="t" bIns="0" lIns="0" spcFirstLastPara="1" rIns="228600" wrap="square" tIns="0">
            <a:noAutofit/>
          </a:bodyPr>
          <a:lstStyle>
            <a:lvl1pPr indent="-228600" lvl="0" marL="457200" marR="0" rtl="0" algn="l">
              <a:lnSpc>
                <a:spcPct val="114000"/>
              </a:lnSpc>
              <a:spcBef>
                <a:spcPts val="0"/>
              </a:spcBef>
              <a:spcAft>
                <a:spcPts val="0"/>
              </a:spcAft>
              <a:buClr>
                <a:schemeClr val="dk2"/>
              </a:buClr>
              <a:buSzPts val="1400"/>
              <a:buNone/>
              <a:defRPr i="0" sz="1400" u="none" cap="none" strike="noStrike">
                <a:solidFill>
                  <a:schemeClr val="dk2"/>
                </a:solidFill>
              </a:defRPr>
            </a:lvl1pPr>
            <a:lvl2pPr indent="-228600" lvl="1" marL="914400" marR="0" rtl="0" algn="l">
              <a:lnSpc>
                <a:spcPct val="114000"/>
              </a:lnSpc>
              <a:spcBef>
                <a:spcPts val="1000"/>
              </a:spcBef>
              <a:spcAft>
                <a:spcPts val="0"/>
              </a:spcAft>
              <a:buClr>
                <a:schemeClr val="dk2"/>
              </a:buClr>
              <a:buSzPts val="1800"/>
              <a:buNone/>
              <a:defRPr i="0" sz="1800" u="none" cap="none" strike="noStrike">
                <a:solidFill>
                  <a:schemeClr val="dk2"/>
                </a:solidFill>
              </a:defRPr>
            </a:lvl2pPr>
            <a:lvl3pPr indent="-228600" lvl="2" marL="1371600" marR="0" rtl="0" algn="l">
              <a:lnSpc>
                <a:spcPct val="114000"/>
              </a:lnSpc>
              <a:spcBef>
                <a:spcPts val="1000"/>
              </a:spcBef>
              <a:spcAft>
                <a:spcPts val="0"/>
              </a:spcAft>
              <a:buClr>
                <a:schemeClr val="accent1"/>
              </a:buClr>
              <a:buSzPts val="1400"/>
              <a:buNone/>
              <a:defRPr i="0" sz="1400" u="none" cap="none" strike="noStrike">
                <a:solidFill>
                  <a:schemeClr val="accent1"/>
                </a:solidFill>
              </a:defRPr>
            </a:lvl3pPr>
            <a:lvl4pPr indent="-228600" lvl="3" marL="1828800" marR="0" rtl="0" algn="l">
              <a:lnSpc>
                <a:spcPct val="114000"/>
              </a:lnSpc>
              <a:spcBef>
                <a:spcPts val="1000"/>
              </a:spcBef>
              <a:spcAft>
                <a:spcPts val="0"/>
              </a:spcAft>
              <a:buClr>
                <a:schemeClr val="dk2"/>
              </a:buClr>
              <a:buSzPts val="1400"/>
              <a:buNone/>
              <a:defRPr i="0" sz="1400" u="none" cap="none" strike="noStrike">
                <a:solidFill>
                  <a:schemeClr val="dk2"/>
                </a:solidFill>
              </a:defRPr>
            </a:lvl4pPr>
            <a:lvl5pPr indent="-228600" lvl="4" marL="2286000" marR="0" rtl="0" algn="l">
              <a:lnSpc>
                <a:spcPct val="114000"/>
              </a:lnSpc>
              <a:spcBef>
                <a:spcPts val="1000"/>
              </a:spcBef>
              <a:spcAft>
                <a:spcPts val="0"/>
              </a:spcAft>
              <a:buClr>
                <a:schemeClr val="dk2"/>
              </a:buClr>
              <a:buSzPts val="1400"/>
              <a:buNone/>
              <a:defRPr i="0" sz="1400" u="none" cap="none" strike="noStrike">
                <a:solidFill>
                  <a:schemeClr val="dk2"/>
                </a:solidFill>
              </a:defRPr>
            </a:lvl5pPr>
            <a:lvl6pPr indent="-342900" lvl="5" marL="2743200" marR="0" rtl="0" algn="l">
              <a:lnSpc>
                <a:spcPct val="90000"/>
              </a:lnSpc>
              <a:spcBef>
                <a:spcPts val="1000"/>
              </a:spcBef>
              <a:spcAft>
                <a:spcPts val="0"/>
              </a:spcAft>
              <a:buClr>
                <a:schemeClr val="dk1"/>
              </a:buClr>
              <a:buSzPts val="1800"/>
              <a:buChar char="•"/>
              <a:defRPr i="0" sz="1800" u="none" cap="none" strike="noStrike">
                <a:solidFill>
                  <a:schemeClr val="dk1"/>
                </a:solidFill>
              </a:defRPr>
            </a:lvl6pPr>
            <a:lvl7pPr indent="-342900" lvl="6" marL="3200400" marR="0" rtl="0" algn="l">
              <a:lnSpc>
                <a:spcPct val="90000"/>
              </a:lnSpc>
              <a:spcBef>
                <a:spcPts val="500"/>
              </a:spcBef>
              <a:spcAft>
                <a:spcPts val="0"/>
              </a:spcAft>
              <a:buClr>
                <a:schemeClr val="dk1"/>
              </a:buClr>
              <a:buSzPts val="1800"/>
              <a:buChar char="•"/>
              <a:defRPr i="0" sz="1800" u="none" cap="none" strike="noStrike">
                <a:solidFill>
                  <a:schemeClr val="dk1"/>
                </a:solidFill>
              </a:defRPr>
            </a:lvl7pPr>
            <a:lvl8pPr indent="-342900" lvl="7" marL="3657600" marR="0" rtl="0" algn="l">
              <a:lnSpc>
                <a:spcPct val="90000"/>
              </a:lnSpc>
              <a:spcBef>
                <a:spcPts val="500"/>
              </a:spcBef>
              <a:spcAft>
                <a:spcPts val="0"/>
              </a:spcAft>
              <a:buClr>
                <a:schemeClr val="dk1"/>
              </a:buClr>
              <a:buSzPts val="1800"/>
              <a:buChar char="•"/>
              <a:defRPr i="0" sz="1800" u="none" cap="none" strike="noStrike">
                <a:solidFill>
                  <a:schemeClr val="dk1"/>
                </a:solidFill>
              </a:defRPr>
            </a:lvl8pPr>
            <a:lvl9pPr indent="-342900" lvl="8" marL="4114800" marR="0" rtl="0" algn="l">
              <a:lnSpc>
                <a:spcPct val="90000"/>
              </a:lnSpc>
              <a:spcBef>
                <a:spcPts val="500"/>
              </a:spcBef>
              <a:spcAft>
                <a:spcPts val="0"/>
              </a:spcAft>
              <a:buClr>
                <a:schemeClr val="dk1"/>
              </a:buClr>
              <a:buSzPts val="1800"/>
              <a:buChar char="•"/>
              <a:defRPr i="0" sz="1800" u="none" cap="none" strike="noStrike">
                <a:solidFill>
                  <a:schemeClr val="dk1"/>
                </a:solidFill>
              </a:defRPr>
            </a:lvl9pPr>
          </a:lstStyle>
          <a:p/>
        </p:txBody>
      </p:sp>
      <p:sp>
        <p:nvSpPr>
          <p:cNvPr id="772" name="Google Shape;772;p53"/>
          <p:cNvSpPr txBox="1"/>
          <p:nvPr>
            <p:ph idx="3" type="body"/>
          </p:nvPr>
        </p:nvSpPr>
        <p:spPr>
          <a:xfrm>
            <a:off x="5916168" y="1627632"/>
            <a:ext cx="2670000" cy="2743200"/>
          </a:xfrm>
          <a:prstGeom prst="rect">
            <a:avLst/>
          </a:prstGeom>
          <a:noFill/>
          <a:ln>
            <a:noFill/>
          </a:ln>
        </p:spPr>
        <p:txBody>
          <a:bodyPr anchorCtr="0" anchor="t" bIns="0" lIns="0" spcFirstLastPara="1" rIns="228600" wrap="square" tIns="0">
            <a:noAutofit/>
          </a:bodyPr>
          <a:lstStyle>
            <a:lvl1pPr indent="-228600" lvl="0" marL="457200" marR="0" rtl="0" algn="l">
              <a:lnSpc>
                <a:spcPct val="114000"/>
              </a:lnSpc>
              <a:spcBef>
                <a:spcPts val="0"/>
              </a:spcBef>
              <a:spcAft>
                <a:spcPts val="0"/>
              </a:spcAft>
              <a:buClr>
                <a:schemeClr val="dk2"/>
              </a:buClr>
              <a:buSzPts val="1400"/>
              <a:buNone/>
              <a:defRPr i="0" sz="1400" u="none" cap="none" strike="noStrike">
                <a:solidFill>
                  <a:schemeClr val="dk2"/>
                </a:solidFill>
              </a:defRPr>
            </a:lvl1pPr>
            <a:lvl2pPr indent="-228600" lvl="1" marL="914400" marR="0" rtl="0" algn="l">
              <a:lnSpc>
                <a:spcPct val="114000"/>
              </a:lnSpc>
              <a:spcBef>
                <a:spcPts val="1000"/>
              </a:spcBef>
              <a:spcAft>
                <a:spcPts val="0"/>
              </a:spcAft>
              <a:buClr>
                <a:schemeClr val="dk2"/>
              </a:buClr>
              <a:buSzPts val="1800"/>
              <a:buNone/>
              <a:defRPr i="0" sz="1800" u="none" cap="none" strike="noStrike">
                <a:solidFill>
                  <a:schemeClr val="dk2"/>
                </a:solidFill>
              </a:defRPr>
            </a:lvl2pPr>
            <a:lvl3pPr indent="-228600" lvl="2" marL="1371600" marR="0" rtl="0" algn="l">
              <a:lnSpc>
                <a:spcPct val="114000"/>
              </a:lnSpc>
              <a:spcBef>
                <a:spcPts val="1000"/>
              </a:spcBef>
              <a:spcAft>
                <a:spcPts val="0"/>
              </a:spcAft>
              <a:buClr>
                <a:schemeClr val="accent1"/>
              </a:buClr>
              <a:buSzPts val="1400"/>
              <a:buNone/>
              <a:defRPr i="0" sz="1400" u="none" cap="none" strike="noStrike">
                <a:solidFill>
                  <a:schemeClr val="accent1"/>
                </a:solidFill>
              </a:defRPr>
            </a:lvl3pPr>
            <a:lvl4pPr indent="-228600" lvl="3" marL="1828800" marR="0" rtl="0" algn="l">
              <a:lnSpc>
                <a:spcPct val="114000"/>
              </a:lnSpc>
              <a:spcBef>
                <a:spcPts val="1000"/>
              </a:spcBef>
              <a:spcAft>
                <a:spcPts val="0"/>
              </a:spcAft>
              <a:buClr>
                <a:schemeClr val="dk2"/>
              </a:buClr>
              <a:buSzPts val="1400"/>
              <a:buNone/>
              <a:defRPr i="0" sz="1400" u="none" cap="none" strike="noStrike">
                <a:solidFill>
                  <a:schemeClr val="dk2"/>
                </a:solidFill>
              </a:defRPr>
            </a:lvl4pPr>
            <a:lvl5pPr indent="-228600" lvl="4" marL="2286000" marR="0" rtl="0" algn="l">
              <a:lnSpc>
                <a:spcPct val="114000"/>
              </a:lnSpc>
              <a:spcBef>
                <a:spcPts val="1000"/>
              </a:spcBef>
              <a:spcAft>
                <a:spcPts val="0"/>
              </a:spcAft>
              <a:buClr>
                <a:schemeClr val="dk2"/>
              </a:buClr>
              <a:buSzPts val="1400"/>
              <a:buNone/>
              <a:defRPr i="0" sz="1400" u="none" cap="none" strike="noStrike">
                <a:solidFill>
                  <a:schemeClr val="dk2"/>
                </a:solidFill>
              </a:defRPr>
            </a:lvl5pPr>
            <a:lvl6pPr indent="-342900" lvl="5" marL="2743200" marR="0" rtl="0" algn="l">
              <a:lnSpc>
                <a:spcPct val="90000"/>
              </a:lnSpc>
              <a:spcBef>
                <a:spcPts val="1000"/>
              </a:spcBef>
              <a:spcAft>
                <a:spcPts val="0"/>
              </a:spcAft>
              <a:buClr>
                <a:schemeClr val="dk1"/>
              </a:buClr>
              <a:buSzPts val="1800"/>
              <a:buChar char="•"/>
              <a:defRPr i="0" sz="1800" u="none" cap="none" strike="noStrike">
                <a:solidFill>
                  <a:schemeClr val="dk1"/>
                </a:solidFill>
              </a:defRPr>
            </a:lvl6pPr>
            <a:lvl7pPr indent="-342900" lvl="6" marL="3200400" marR="0" rtl="0" algn="l">
              <a:lnSpc>
                <a:spcPct val="90000"/>
              </a:lnSpc>
              <a:spcBef>
                <a:spcPts val="500"/>
              </a:spcBef>
              <a:spcAft>
                <a:spcPts val="0"/>
              </a:spcAft>
              <a:buClr>
                <a:schemeClr val="dk1"/>
              </a:buClr>
              <a:buSzPts val="1800"/>
              <a:buChar char="•"/>
              <a:defRPr i="0" sz="1800" u="none" cap="none" strike="noStrike">
                <a:solidFill>
                  <a:schemeClr val="dk1"/>
                </a:solidFill>
              </a:defRPr>
            </a:lvl7pPr>
            <a:lvl8pPr indent="-342900" lvl="7" marL="3657600" marR="0" rtl="0" algn="l">
              <a:lnSpc>
                <a:spcPct val="90000"/>
              </a:lnSpc>
              <a:spcBef>
                <a:spcPts val="500"/>
              </a:spcBef>
              <a:spcAft>
                <a:spcPts val="0"/>
              </a:spcAft>
              <a:buClr>
                <a:schemeClr val="dk1"/>
              </a:buClr>
              <a:buSzPts val="1800"/>
              <a:buChar char="•"/>
              <a:defRPr i="0" sz="1800" u="none" cap="none" strike="noStrike">
                <a:solidFill>
                  <a:schemeClr val="dk1"/>
                </a:solidFill>
              </a:defRPr>
            </a:lvl8pPr>
            <a:lvl9pPr indent="-342900" lvl="8" marL="4114800" marR="0" rtl="0" algn="l">
              <a:lnSpc>
                <a:spcPct val="90000"/>
              </a:lnSpc>
              <a:spcBef>
                <a:spcPts val="500"/>
              </a:spcBef>
              <a:spcAft>
                <a:spcPts val="0"/>
              </a:spcAft>
              <a:buClr>
                <a:schemeClr val="dk1"/>
              </a:buClr>
              <a:buSzPts val="1800"/>
              <a:buChar char="•"/>
              <a:defRPr i="0" sz="1800" u="none" cap="none" strike="noStrike">
                <a:solidFill>
                  <a:schemeClr val="dk1"/>
                </a:solidFill>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 Graphic / Left">
  <p:cSld name="CUSTOM_6_1_1">
    <p:spTree>
      <p:nvGrpSpPr>
        <p:cNvPr id="773" name="Shape 773"/>
        <p:cNvGrpSpPr/>
        <p:nvPr/>
      </p:nvGrpSpPr>
      <p:grpSpPr>
        <a:xfrm>
          <a:off x="0" y="0"/>
          <a:ext cx="0" cy="0"/>
          <a:chOff x="0" y="0"/>
          <a:chExt cx="0" cy="0"/>
        </a:xfrm>
      </p:grpSpPr>
      <p:grpSp>
        <p:nvGrpSpPr>
          <p:cNvPr id="774" name="Google Shape;774;p54"/>
          <p:cNvGrpSpPr/>
          <p:nvPr/>
        </p:nvGrpSpPr>
        <p:grpSpPr>
          <a:xfrm>
            <a:off x="5697877" y="4393469"/>
            <a:ext cx="2449800" cy="642900"/>
            <a:chOff x="831227" y="1197994"/>
            <a:chExt cx="2449800" cy="642900"/>
          </a:xfrm>
        </p:grpSpPr>
        <p:grpSp>
          <p:nvGrpSpPr>
            <p:cNvPr id="775" name="Google Shape;775;p54"/>
            <p:cNvGrpSpPr/>
            <p:nvPr/>
          </p:nvGrpSpPr>
          <p:grpSpPr>
            <a:xfrm>
              <a:off x="1045677" y="1364131"/>
              <a:ext cx="2028965" cy="317954"/>
              <a:chOff x="1045677" y="1364131"/>
              <a:chExt cx="2028965" cy="317954"/>
            </a:xfrm>
          </p:grpSpPr>
          <p:grpSp>
            <p:nvGrpSpPr>
              <p:cNvPr id="776" name="Google Shape;776;p54"/>
              <p:cNvGrpSpPr/>
              <p:nvPr/>
            </p:nvGrpSpPr>
            <p:grpSpPr>
              <a:xfrm>
                <a:off x="1045677" y="1364131"/>
                <a:ext cx="376033" cy="302438"/>
                <a:chOff x="1045677" y="1364131"/>
                <a:chExt cx="376033" cy="302438"/>
              </a:xfrm>
            </p:grpSpPr>
            <p:sp>
              <p:nvSpPr>
                <p:cNvPr id="777" name="Google Shape;777;p54"/>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4"/>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4"/>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4"/>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 name="Google Shape;781;p54"/>
              <p:cNvGrpSpPr/>
              <p:nvPr/>
            </p:nvGrpSpPr>
            <p:grpSpPr>
              <a:xfrm>
                <a:off x="1532346" y="1409239"/>
                <a:ext cx="1542296" cy="272846"/>
                <a:chOff x="1532346" y="1409239"/>
                <a:chExt cx="1542296" cy="272846"/>
              </a:xfrm>
            </p:grpSpPr>
            <p:sp>
              <p:nvSpPr>
                <p:cNvPr id="782" name="Google Shape;782;p54"/>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 name="Google Shape;783;p54"/>
                <p:cNvGrpSpPr/>
                <p:nvPr/>
              </p:nvGrpSpPr>
              <p:grpSpPr>
                <a:xfrm>
                  <a:off x="2430564" y="1427610"/>
                  <a:ext cx="644078" cy="193336"/>
                  <a:chOff x="2430564" y="1427610"/>
                  <a:chExt cx="644078" cy="193336"/>
                </a:xfrm>
              </p:grpSpPr>
              <p:sp>
                <p:nvSpPr>
                  <p:cNvPr id="784" name="Google Shape;784;p54"/>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4"/>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4"/>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4"/>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4"/>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89" name="Google Shape;789;p54"/>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 name="Google Shape;790;p54"/>
          <p:cNvSpPr txBox="1"/>
          <p:nvPr>
            <p:ph type="title"/>
          </p:nvPr>
        </p:nvSpPr>
        <p:spPr>
          <a:xfrm>
            <a:off x="6019800" y="1362000"/>
            <a:ext cx="3048000" cy="1009500"/>
          </a:xfrm>
          <a:prstGeom prst="rect">
            <a:avLst/>
          </a:prstGeom>
        </p:spPr>
        <p:txBody>
          <a:bodyPr anchorCtr="0" anchor="b" bIns="0" lIns="0" spcFirstLastPara="1" rIns="22860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91" name="Google Shape;791;p54"/>
          <p:cNvSpPr txBox="1"/>
          <p:nvPr>
            <p:ph idx="1" type="body"/>
          </p:nvPr>
        </p:nvSpPr>
        <p:spPr>
          <a:xfrm>
            <a:off x="6019800" y="2495550"/>
            <a:ext cx="2286000" cy="13623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6 Quote / Left">
  <p:cSld name="CUSTOM_7_1">
    <p:spTree>
      <p:nvGrpSpPr>
        <p:cNvPr id="792" name="Shape 792"/>
        <p:cNvGrpSpPr/>
        <p:nvPr/>
      </p:nvGrpSpPr>
      <p:grpSpPr>
        <a:xfrm>
          <a:off x="0" y="0"/>
          <a:ext cx="0" cy="0"/>
          <a:chOff x="0" y="0"/>
          <a:chExt cx="0" cy="0"/>
        </a:xfrm>
      </p:grpSpPr>
      <p:sp>
        <p:nvSpPr>
          <p:cNvPr id="793" name="Google Shape;793;p55"/>
          <p:cNvSpPr txBox="1"/>
          <p:nvPr>
            <p:ph type="title"/>
          </p:nvPr>
        </p:nvSpPr>
        <p:spPr>
          <a:xfrm>
            <a:off x="685800" y="1285800"/>
            <a:ext cx="6858000" cy="1914900"/>
          </a:xfrm>
          <a:prstGeom prst="rect">
            <a:avLst/>
          </a:prstGeom>
        </p:spPr>
        <p:txBody>
          <a:bodyPr anchorCtr="0" anchor="b" bIns="0" lIns="0" spcFirstLastPara="1" rIns="22860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794" name="Google Shape;794;p55"/>
          <p:cNvSpPr txBox="1"/>
          <p:nvPr>
            <p:ph idx="1" type="subTitle"/>
          </p:nvPr>
        </p:nvSpPr>
        <p:spPr>
          <a:xfrm>
            <a:off x="685800" y="3352800"/>
            <a:ext cx="3810000" cy="504900"/>
          </a:xfrm>
          <a:prstGeom prst="rect">
            <a:avLst/>
          </a:prstGeom>
        </p:spPr>
        <p:txBody>
          <a:bodyPr anchorCtr="0" anchor="t" bIns="0" lIns="0" spcFirstLastPara="1" rIns="22860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795" name="Google Shape;795;p55"/>
          <p:cNvGrpSpPr/>
          <p:nvPr/>
        </p:nvGrpSpPr>
        <p:grpSpPr>
          <a:xfrm>
            <a:off x="409577" y="4433677"/>
            <a:ext cx="2143330" cy="562473"/>
            <a:chOff x="831227" y="1197994"/>
            <a:chExt cx="2449800" cy="642900"/>
          </a:xfrm>
        </p:grpSpPr>
        <p:grpSp>
          <p:nvGrpSpPr>
            <p:cNvPr id="796" name="Google Shape;796;p55"/>
            <p:cNvGrpSpPr/>
            <p:nvPr/>
          </p:nvGrpSpPr>
          <p:grpSpPr>
            <a:xfrm>
              <a:off x="1045677" y="1364131"/>
              <a:ext cx="2028965" cy="317954"/>
              <a:chOff x="1045677" y="1364131"/>
              <a:chExt cx="2028965" cy="317954"/>
            </a:xfrm>
          </p:grpSpPr>
          <p:grpSp>
            <p:nvGrpSpPr>
              <p:cNvPr id="797" name="Google Shape;797;p55"/>
              <p:cNvGrpSpPr/>
              <p:nvPr/>
            </p:nvGrpSpPr>
            <p:grpSpPr>
              <a:xfrm>
                <a:off x="1045677" y="1364131"/>
                <a:ext cx="376033" cy="302438"/>
                <a:chOff x="1045677" y="1364131"/>
                <a:chExt cx="376033" cy="302438"/>
              </a:xfrm>
            </p:grpSpPr>
            <p:sp>
              <p:nvSpPr>
                <p:cNvPr id="798" name="Google Shape;798;p55"/>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5"/>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5"/>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5"/>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55"/>
              <p:cNvGrpSpPr/>
              <p:nvPr/>
            </p:nvGrpSpPr>
            <p:grpSpPr>
              <a:xfrm>
                <a:off x="1532346" y="1409239"/>
                <a:ext cx="1542296" cy="272846"/>
                <a:chOff x="1532346" y="1409239"/>
                <a:chExt cx="1542296" cy="272846"/>
              </a:xfrm>
            </p:grpSpPr>
            <p:sp>
              <p:nvSpPr>
                <p:cNvPr id="803" name="Google Shape;803;p55"/>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 name="Google Shape;804;p55"/>
                <p:cNvGrpSpPr/>
                <p:nvPr/>
              </p:nvGrpSpPr>
              <p:grpSpPr>
                <a:xfrm>
                  <a:off x="2430564" y="1427610"/>
                  <a:ext cx="644078" cy="193336"/>
                  <a:chOff x="2430564" y="1427610"/>
                  <a:chExt cx="644078" cy="193336"/>
                </a:xfrm>
              </p:grpSpPr>
              <p:sp>
                <p:nvSpPr>
                  <p:cNvPr id="805" name="Google Shape;805;p55"/>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5"/>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5"/>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5"/>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5"/>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10" name="Google Shape;810;p55"/>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 Text / 5 Column">
  <p:cSld name="CUSTOM_6_2_3_1_1_1_1_1">
    <p:spTree>
      <p:nvGrpSpPr>
        <p:cNvPr id="811" name="Shape 811"/>
        <p:cNvGrpSpPr/>
        <p:nvPr/>
      </p:nvGrpSpPr>
      <p:grpSpPr>
        <a:xfrm>
          <a:off x="0" y="0"/>
          <a:ext cx="0" cy="0"/>
          <a:chOff x="0" y="0"/>
          <a:chExt cx="0" cy="0"/>
        </a:xfrm>
      </p:grpSpPr>
      <p:sp>
        <p:nvSpPr>
          <p:cNvPr id="812" name="Google Shape;812;p56"/>
          <p:cNvSpPr txBox="1"/>
          <p:nvPr>
            <p:ph type="title"/>
          </p:nvPr>
        </p:nvSpPr>
        <p:spPr>
          <a:xfrm>
            <a:off x="685800" y="704725"/>
            <a:ext cx="7620000" cy="581100"/>
          </a:xfrm>
          <a:prstGeom prst="rect">
            <a:avLst/>
          </a:prstGeom>
        </p:spPr>
        <p:txBody>
          <a:bodyPr anchorCtr="0" anchor="t" bIns="0" lIns="0" spcFirstLastPara="1" rIns="22860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grpSp>
        <p:nvGrpSpPr>
          <p:cNvPr id="813" name="Google Shape;813;p56"/>
          <p:cNvGrpSpPr/>
          <p:nvPr/>
        </p:nvGrpSpPr>
        <p:grpSpPr>
          <a:xfrm>
            <a:off x="409577" y="4433677"/>
            <a:ext cx="2143330" cy="562473"/>
            <a:chOff x="831227" y="1197994"/>
            <a:chExt cx="2449800" cy="642900"/>
          </a:xfrm>
        </p:grpSpPr>
        <p:grpSp>
          <p:nvGrpSpPr>
            <p:cNvPr id="814" name="Google Shape;814;p56"/>
            <p:cNvGrpSpPr/>
            <p:nvPr/>
          </p:nvGrpSpPr>
          <p:grpSpPr>
            <a:xfrm>
              <a:off x="1045677" y="1364131"/>
              <a:ext cx="2028965" cy="317954"/>
              <a:chOff x="1045677" y="1364131"/>
              <a:chExt cx="2028965" cy="317954"/>
            </a:xfrm>
          </p:grpSpPr>
          <p:grpSp>
            <p:nvGrpSpPr>
              <p:cNvPr id="815" name="Google Shape;815;p56"/>
              <p:cNvGrpSpPr/>
              <p:nvPr/>
            </p:nvGrpSpPr>
            <p:grpSpPr>
              <a:xfrm>
                <a:off x="1045677" y="1364131"/>
                <a:ext cx="376033" cy="302438"/>
                <a:chOff x="1045677" y="1364131"/>
                <a:chExt cx="376033" cy="302438"/>
              </a:xfrm>
            </p:grpSpPr>
            <p:sp>
              <p:nvSpPr>
                <p:cNvPr id="816" name="Google Shape;816;p56"/>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6"/>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6"/>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6"/>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56"/>
              <p:cNvGrpSpPr/>
              <p:nvPr/>
            </p:nvGrpSpPr>
            <p:grpSpPr>
              <a:xfrm>
                <a:off x="1532346" y="1409239"/>
                <a:ext cx="1542296" cy="272846"/>
                <a:chOff x="1532346" y="1409239"/>
                <a:chExt cx="1542296" cy="272846"/>
              </a:xfrm>
            </p:grpSpPr>
            <p:sp>
              <p:nvSpPr>
                <p:cNvPr id="821" name="Google Shape;821;p56"/>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 name="Google Shape;822;p56"/>
                <p:cNvGrpSpPr/>
                <p:nvPr/>
              </p:nvGrpSpPr>
              <p:grpSpPr>
                <a:xfrm>
                  <a:off x="2430564" y="1427610"/>
                  <a:ext cx="644078" cy="193336"/>
                  <a:chOff x="2430564" y="1427610"/>
                  <a:chExt cx="644078" cy="193336"/>
                </a:xfrm>
              </p:grpSpPr>
              <p:sp>
                <p:nvSpPr>
                  <p:cNvPr id="823" name="Google Shape;823;p56"/>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6"/>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6"/>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6"/>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6"/>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28" name="Google Shape;828;p56"/>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 name="Google Shape;829;p56"/>
          <p:cNvSpPr txBox="1"/>
          <p:nvPr>
            <p:ph idx="1" type="body"/>
          </p:nvPr>
        </p:nvSpPr>
        <p:spPr>
          <a:xfrm>
            <a:off x="685800" y="2066825"/>
            <a:ext cx="1524000" cy="21432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830" name="Google Shape;830;p56"/>
          <p:cNvSpPr txBox="1"/>
          <p:nvPr>
            <p:ph idx="2" type="body"/>
          </p:nvPr>
        </p:nvSpPr>
        <p:spPr>
          <a:xfrm>
            <a:off x="2209800" y="2066825"/>
            <a:ext cx="1524000" cy="21432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831" name="Google Shape;831;p56"/>
          <p:cNvSpPr txBox="1"/>
          <p:nvPr>
            <p:ph idx="3" type="body"/>
          </p:nvPr>
        </p:nvSpPr>
        <p:spPr>
          <a:xfrm>
            <a:off x="3733800" y="2066825"/>
            <a:ext cx="1524000" cy="21432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832" name="Google Shape;832;p56"/>
          <p:cNvSpPr txBox="1"/>
          <p:nvPr>
            <p:ph idx="4" type="body"/>
          </p:nvPr>
        </p:nvSpPr>
        <p:spPr>
          <a:xfrm>
            <a:off x="5257800" y="2066825"/>
            <a:ext cx="1524000" cy="21432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833" name="Google Shape;833;p56"/>
          <p:cNvSpPr txBox="1"/>
          <p:nvPr>
            <p:ph idx="5" type="body"/>
          </p:nvPr>
        </p:nvSpPr>
        <p:spPr>
          <a:xfrm>
            <a:off x="6781800" y="2066825"/>
            <a:ext cx="1524000" cy="21432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7 Text / 2 Column">
  <p:cSld name="CUSTOM_6_2_2">
    <p:spTree>
      <p:nvGrpSpPr>
        <p:cNvPr id="834" name="Shape 834"/>
        <p:cNvGrpSpPr/>
        <p:nvPr/>
      </p:nvGrpSpPr>
      <p:grpSpPr>
        <a:xfrm>
          <a:off x="0" y="0"/>
          <a:ext cx="0" cy="0"/>
          <a:chOff x="0" y="0"/>
          <a:chExt cx="0" cy="0"/>
        </a:xfrm>
      </p:grpSpPr>
      <p:sp>
        <p:nvSpPr>
          <p:cNvPr id="835" name="Google Shape;835;p57"/>
          <p:cNvSpPr txBox="1"/>
          <p:nvPr>
            <p:ph type="title"/>
          </p:nvPr>
        </p:nvSpPr>
        <p:spPr>
          <a:xfrm>
            <a:off x="685800" y="1133400"/>
            <a:ext cx="3048000" cy="1867200"/>
          </a:xfrm>
          <a:prstGeom prst="rect">
            <a:avLst/>
          </a:prstGeom>
        </p:spPr>
        <p:txBody>
          <a:bodyPr anchorCtr="0" anchor="t" bIns="0" lIns="0" spcFirstLastPara="1" rIns="22860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36" name="Google Shape;836;p57"/>
          <p:cNvSpPr txBox="1"/>
          <p:nvPr>
            <p:ph idx="1" type="body"/>
          </p:nvPr>
        </p:nvSpPr>
        <p:spPr>
          <a:xfrm>
            <a:off x="3733800" y="1209600"/>
            <a:ext cx="2286000" cy="30765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837" name="Google Shape;837;p57"/>
          <p:cNvSpPr txBox="1"/>
          <p:nvPr>
            <p:ph idx="2" type="body"/>
          </p:nvPr>
        </p:nvSpPr>
        <p:spPr>
          <a:xfrm>
            <a:off x="6019800" y="1209600"/>
            <a:ext cx="2286000" cy="30765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grpSp>
        <p:nvGrpSpPr>
          <p:cNvPr id="838" name="Google Shape;838;p57"/>
          <p:cNvGrpSpPr/>
          <p:nvPr/>
        </p:nvGrpSpPr>
        <p:grpSpPr>
          <a:xfrm>
            <a:off x="409577" y="4433677"/>
            <a:ext cx="2143330" cy="562473"/>
            <a:chOff x="831227" y="1197994"/>
            <a:chExt cx="2449800" cy="642900"/>
          </a:xfrm>
        </p:grpSpPr>
        <p:grpSp>
          <p:nvGrpSpPr>
            <p:cNvPr id="839" name="Google Shape;839;p57"/>
            <p:cNvGrpSpPr/>
            <p:nvPr/>
          </p:nvGrpSpPr>
          <p:grpSpPr>
            <a:xfrm>
              <a:off x="1045677" y="1364131"/>
              <a:ext cx="2028965" cy="317954"/>
              <a:chOff x="1045677" y="1364131"/>
              <a:chExt cx="2028965" cy="317954"/>
            </a:xfrm>
          </p:grpSpPr>
          <p:grpSp>
            <p:nvGrpSpPr>
              <p:cNvPr id="840" name="Google Shape;840;p57"/>
              <p:cNvGrpSpPr/>
              <p:nvPr/>
            </p:nvGrpSpPr>
            <p:grpSpPr>
              <a:xfrm>
                <a:off x="1045677" y="1364131"/>
                <a:ext cx="376033" cy="302438"/>
                <a:chOff x="1045677" y="1364131"/>
                <a:chExt cx="376033" cy="302438"/>
              </a:xfrm>
            </p:grpSpPr>
            <p:sp>
              <p:nvSpPr>
                <p:cNvPr id="841" name="Google Shape;841;p57"/>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7"/>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7"/>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7"/>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57"/>
              <p:cNvGrpSpPr/>
              <p:nvPr/>
            </p:nvGrpSpPr>
            <p:grpSpPr>
              <a:xfrm>
                <a:off x="1532346" y="1409239"/>
                <a:ext cx="1542296" cy="272846"/>
                <a:chOff x="1532346" y="1409239"/>
                <a:chExt cx="1542296" cy="272846"/>
              </a:xfrm>
            </p:grpSpPr>
            <p:sp>
              <p:nvSpPr>
                <p:cNvPr id="846" name="Google Shape;846;p57"/>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 name="Google Shape;847;p57"/>
                <p:cNvGrpSpPr/>
                <p:nvPr/>
              </p:nvGrpSpPr>
              <p:grpSpPr>
                <a:xfrm>
                  <a:off x="2430564" y="1427610"/>
                  <a:ext cx="644078" cy="193336"/>
                  <a:chOff x="2430564" y="1427610"/>
                  <a:chExt cx="644078" cy="193336"/>
                </a:xfrm>
              </p:grpSpPr>
              <p:sp>
                <p:nvSpPr>
                  <p:cNvPr id="848" name="Google Shape;848;p57"/>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7"/>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7"/>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7"/>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7"/>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53" name="Google Shape;853;p57"/>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6 Text / 1 Column">
  <p:cSld name="CUSTOM_6_2_3">
    <p:spTree>
      <p:nvGrpSpPr>
        <p:cNvPr id="854" name="Shape 854"/>
        <p:cNvGrpSpPr/>
        <p:nvPr/>
      </p:nvGrpSpPr>
      <p:grpSpPr>
        <a:xfrm>
          <a:off x="0" y="0"/>
          <a:ext cx="0" cy="0"/>
          <a:chOff x="0" y="0"/>
          <a:chExt cx="0" cy="0"/>
        </a:xfrm>
      </p:grpSpPr>
      <p:sp>
        <p:nvSpPr>
          <p:cNvPr id="855" name="Google Shape;855;p58"/>
          <p:cNvSpPr txBox="1"/>
          <p:nvPr>
            <p:ph type="title"/>
          </p:nvPr>
        </p:nvSpPr>
        <p:spPr>
          <a:xfrm>
            <a:off x="685800" y="1133400"/>
            <a:ext cx="3048000" cy="1867200"/>
          </a:xfrm>
          <a:prstGeom prst="rect">
            <a:avLst/>
          </a:prstGeom>
        </p:spPr>
        <p:txBody>
          <a:bodyPr anchorCtr="0" anchor="t" bIns="0" lIns="0" spcFirstLastPara="1" rIns="228600" wrap="square" tIns="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856" name="Google Shape;856;p58"/>
          <p:cNvSpPr txBox="1"/>
          <p:nvPr>
            <p:ph idx="1" type="body"/>
          </p:nvPr>
        </p:nvSpPr>
        <p:spPr>
          <a:xfrm>
            <a:off x="3733800" y="1209600"/>
            <a:ext cx="4572000" cy="3000300"/>
          </a:xfrm>
          <a:prstGeom prst="rect">
            <a:avLst/>
          </a:prstGeom>
        </p:spPr>
        <p:txBody>
          <a:bodyPr anchorCtr="0" anchor="t" bIns="0" lIns="0" spcFirstLastPara="1" rIns="228600" wrap="square" tIns="0">
            <a:noAutofit/>
          </a:bodyPr>
          <a:lstStyle>
            <a:lvl1pPr indent="-298450" lvl="0" marL="457200" rtl="0">
              <a:spcBef>
                <a:spcPts val="0"/>
              </a:spcBef>
              <a:spcAft>
                <a:spcPts val="0"/>
              </a:spcAft>
              <a:buSzPts val="1100"/>
              <a:buChar char="●"/>
              <a:defRPr/>
            </a:lvl1pPr>
            <a:lvl2pPr indent="-298450" lvl="1" marL="914400" rtl="0">
              <a:spcBef>
                <a:spcPts val="1000"/>
              </a:spcBef>
              <a:spcAft>
                <a:spcPts val="0"/>
              </a:spcAft>
              <a:buSzPts val="1100"/>
              <a:buChar char="○"/>
              <a:defRPr/>
            </a:lvl2pPr>
            <a:lvl3pPr indent="-298450" lvl="2" marL="1371600" rtl="0">
              <a:spcBef>
                <a:spcPts val="1000"/>
              </a:spcBef>
              <a:spcAft>
                <a:spcPts val="0"/>
              </a:spcAft>
              <a:buSzPts val="1100"/>
              <a:buChar char="■"/>
              <a:defRPr/>
            </a:lvl3pPr>
            <a:lvl4pPr indent="-298450" lvl="3" marL="1828800" rtl="0">
              <a:spcBef>
                <a:spcPts val="1000"/>
              </a:spcBef>
              <a:spcAft>
                <a:spcPts val="0"/>
              </a:spcAft>
              <a:buSzPts val="1100"/>
              <a:buChar char="●"/>
              <a:defRPr/>
            </a:lvl4pPr>
            <a:lvl5pPr indent="-298450" lvl="4" marL="2286000" rtl="0">
              <a:spcBef>
                <a:spcPts val="1000"/>
              </a:spcBef>
              <a:spcAft>
                <a:spcPts val="0"/>
              </a:spcAft>
              <a:buSzPts val="1100"/>
              <a:buChar char="○"/>
              <a:defRPr/>
            </a:lvl5pPr>
            <a:lvl6pPr indent="-298450" lvl="5" marL="2743200" rtl="0">
              <a:spcBef>
                <a:spcPts val="1000"/>
              </a:spcBef>
              <a:spcAft>
                <a:spcPts val="0"/>
              </a:spcAft>
              <a:buSzPts val="1100"/>
              <a:buChar char="■"/>
              <a:defRPr/>
            </a:lvl6pPr>
            <a:lvl7pPr indent="-298450" lvl="6" marL="3200400" rtl="0">
              <a:spcBef>
                <a:spcPts val="1000"/>
              </a:spcBef>
              <a:spcAft>
                <a:spcPts val="0"/>
              </a:spcAft>
              <a:buSzPts val="1100"/>
              <a:buChar char="●"/>
              <a:defRPr/>
            </a:lvl7pPr>
            <a:lvl8pPr indent="-298450" lvl="7" marL="3657600" rtl="0">
              <a:spcBef>
                <a:spcPts val="1000"/>
              </a:spcBef>
              <a:spcAft>
                <a:spcPts val="0"/>
              </a:spcAft>
              <a:buSzPts val="1100"/>
              <a:buChar char="○"/>
              <a:defRPr/>
            </a:lvl8pPr>
            <a:lvl9pPr indent="-298450" lvl="8" marL="4114800" rtl="0">
              <a:spcBef>
                <a:spcPts val="1000"/>
              </a:spcBef>
              <a:spcAft>
                <a:spcPts val="1000"/>
              </a:spcAft>
              <a:buSzPts val="1100"/>
              <a:buChar char="■"/>
              <a:defRPr/>
            </a:lvl9pPr>
          </a:lstStyle>
          <a:p/>
        </p:txBody>
      </p:sp>
      <p:grpSp>
        <p:nvGrpSpPr>
          <p:cNvPr id="857" name="Google Shape;857;p58"/>
          <p:cNvGrpSpPr/>
          <p:nvPr/>
        </p:nvGrpSpPr>
        <p:grpSpPr>
          <a:xfrm>
            <a:off x="409577" y="4433677"/>
            <a:ext cx="2143330" cy="562473"/>
            <a:chOff x="831227" y="1197994"/>
            <a:chExt cx="2449800" cy="642900"/>
          </a:xfrm>
        </p:grpSpPr>
        <p:grpSp>
          <p:nvGrpSpPr>
            <p:cNvPr id="858" name="Google Shape;858;p58"/>
            <p:cNvGrpSpPr/>
            <p:nvPr/>
          </p:nvGrpSpPr>
          <p:grpSpPr>
            <a:xfrm>
              <a:off x="1045677" y="1364131"/>
              <a:ext cx="2028965" cy="317954"/>
              <a:chOff x="1045677" y="1364131"/>
              <a:chExt cx="2028965" cy="317954"/>
            </a:xfrm>
          </p:grpSpPr>
          <p:grpSp>
            <p:nvGrpSpPr>
              <p:cNvPr id="859" name="Google Shape;859;p58"/>
              <p:cNvGrpSpPr/>
              <p:nvPr/>
            </p:nvGrpSpPr>
            <p:grpSpPr>
              <a:xfrm>
                <a:off x="1045677" y="1364131"/>
                <a:ext cx="376033" cy="302438"/>
                <a:chOff x="1045677" y="1364131"/>
                <a:chExt cx="376033" cy="302438"/>
              </a:xfrm>
            </p:grpSpPr>
            <p:sp>
              <p:nvSpPr>
                <p:cNvPr id="860" name="Google Shape;860;p58"/>
                <p:cNvSpPr/>
                <p:nvPr/>
              </p:nvSpPr>
              <p:spPr>
                <a:xfrm>
                  <a:off x="1091608" y="1364131"/>
                  <a:ext cx="239567" cy="108605"/>
                </a:xfrm>
                <a:custGeom>
                  <a:rect b="b" l="l" r="r" t="t"/>
                  <a:pathLst>
                    <a:path extrusionOk="0" h="12669" w="27946">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8"/>
                <p:cNvSpPr/>
                <p:nvPr/>
              </p:nvSpPr>
              <p:spPr>
                <a:xfrm>
                  <a:off x="1225416" y="1401378"/>
                  <a:ext cx="196293" cy="265087"/>
                </a:xfrm>
                <a:custGeom>
                  <a:rect b="b" l="l" r="r" t="t"/>
                  <a:pathLst>
                    <a:path extrusionOk="0" h="30923" w="22898">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8"/>
                <p:cNvSpPr/>
                <p:nvPr/>
              </p:nvSpPr>
              <p:spPr>
                <a:xfrm>
                  <a:off x="1087931" y="1597457"/>
                  <a:ext cx="145870" cy="69111"/>
                </a:xfrm>
                <a:custGeom>
                  <a:rect b="b" l="l" r="r" t="t"/>
                  <a:pathLst>
                    <a:path extrusionOk="0" h="8062" w="17016">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8"/>
                <p:cNvSpPr/>
                <p:nvPr/>
              </p:nvSpPr>
              <p:spPr>
                <a:xfrm>
                  <a:off x="1045677" y="1454048"/>
                  <a:ext cx="190875" cy="190987"/>
                </a:xfrm>
                <a:custGeom>
                  <a:rect b="b" l="l" r="r" t="t"/>
                  <a:pathLst>
                    <a:path extrusionOk="0" h="22279" w="22266">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 name="Google Shape;864;p58"/>
              <p:cNvGrpSpPr/>
              <p:nvPr/>
            </p:nvGrpSpPr>
            <p:grpSpPr>
              <a:xfrm>
                <a:off x="1532346" y="1409239"/>
                <a:ext cx="1542296" cy="272846"/>
                <a:chOff x="1532346" y="1409239"/>
                <a:chExt cx="1542296" cy="272846"/>
              </a:xfrm>
            </p:grpSpPr>
            <p:sp>
              <p:nvSpPr>
                <p:cNvPr id="865" name="Google Shape;865;p58"/>
                <p:cNvSpPr/>
                <p:nvPr/>
              </p:nvSpPr>
              <p:spPr>
                <a:xfrm>
                  <a:off x="1532346" y="1409239"/>
                  <a:ext cx="837190" cy="272846"/>
                </a:xfrm>
                <a:custGeom>
                  <a:rect b="b" l="l" r="r" t="t"/>
                  <a:pathLst>
                    <a:path extrusionOk="0" h="31828" w="9766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 name="Google Shape;866;p58"/>
                <p:cNvGrpSpPr/>
                <p:nvPr/>
              </p:nvGrpSpPr>
              <p:grpSpPr>
                <a:xfrm>
                  <a:off x="2430564" y="1427610"/>
                  <a:ext cx="644078" cy="193336"/>
                  <a:chOff x="2430564" y="1427610"/>
                  <a:chExt cx="644078" cy="193336"/>
                </a:xfrm>
              </p:grpSpPr>
              <p:sp>
                <p:nvSpPr>
                  <p:cNvPr id="867" name="Google Shape;867;p58"/>
                  <p:cNvSpPr/>
                  <p:nvPr/>
                </p:nvSpPr>
                <p:spPr>
                  <a:xfrm>
                    <a:off x="2430564" y="1427610"/>
                    <a:ext cx="169444" cy="193336"/>
                  </a:xfrm>
                  <a:custGeom>
                    <a:rect b="b" l="l" r="r" t="t"/>
                    <a:pathLst>
                      <a:path extrusionOk="0" h="22553" w="19766">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8"/>
                  <p:cNvSpPr/>
                  <p:nvPr/>
                </p:nvSpPr>
                <p:spPr>
                  <a:xfrm>
                    <a:off x="2621028" y="1431699"/>
                    <a:ext cx="23797" cy="185055"/>
                  </a:xfrm>
                  <a:custGeom>
                    <a:rect b="b" l="l" r="r" t="t"/>
                    <a:pathLst>
                      <a:path extrusionOk="0" h="21587" w="2776">
                        <a:moveTo>
                          <a:pt x="1" y="0"/>
                        </a:moveTo>
                        <a:lnTo>
                          <a:pt x="1" y="21587"/>
                        </a:lnTo>
                        <a:lnTo>
                          <a:pt x="2775" y="21587"/>
                        </a:lnTo>
                        <a:lnTo>
                          <a:pt x="2775"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8"/>
                  <p:cNvSpPr/>
                  <p:nvPr/>
                </p:nvSpPr>
                <p:spPr>
                  <a:xfrm>
                    <a:off x="2665228" y="1485997"/>
                    <a:ext cx="130353" cy="134845"/>
                  </a:xfrm>
                  <a:custGeom>
                    <a:rect b="b" l="l" r="r" t="t"/>
                    <a:pathLst>
                      <a:path extrusionOk="0" h="15730" w="15206">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8"/>
                  <p:cNvSpPr/>
                  <p:nvPr/>
                </p:nvSpPr>
                <p:spPr>
                  <a:xfrm>
                    <a:off x="2814758" y="1490181"/>
                    <a:ext cx="112291" cy="130662"/>
                  </a:xfrm>
                  <a:custGeom>
                    <a:rect b="b" l="l" r="r" t="t"/>
                    <a:pathLst>
                      <a:path extrusionOk="0" h="15242" w="13099">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8"/>
                  <p:cNvSpPr/>
                  <p:nvPr/>
                </p:nvSpPr>
                <p:spPr>
                  <a:xfrm>
                    <a:off x="2947349" y="1431699"/>
                    <a:ext cx="127293" cy="189247"/>
                  </a:xfrm>
                  <a:custGeom>
                    <a:rect b="b" l="l" r="r" t="t"/>
                    <a:pathLst>
                      <a:path extrusionOk="0" h="22076" w="14849">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rgbClr val="5F63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72" name="Google Shape;872;p58"/>
            <p:cNvSpPr/>
            <p:nvPr/>
          </p:nvSpPr>
          <p:spPr>
            <a:xfrm flipH="1" rot="10800000">
              <a:off x="831227" y="1197994"/>
              <a:ext cx="2449800" cy="64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5" Type="http://schemas.openxmlformats.org/officeDocument/2006/relationships/theme" Target="../theme/theme2.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5.xml"/><Relationship Id="rId21" Type="http://schemas.openxmlformats.org/officeDocument/2006/relationships/theme" Target="../theme/theme3.xml"/><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9" Type="http://schemas.openxmlformats.org/officeDocument/2006/relationships/slideLayout" Target="../slideLayouts/slideLayout44.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11" Type="http://schemas.openxmlformats.org/officeDocument/2006/relationships/slideLayout" Target="../slideLayouts/slideLayout46.xml"/><Relationship Id="rId10" Type="http://schemas.openxmlformats.org/officeDocument/2006/relationships/slideLayout" Target="../slideLayouts/slideLayout45.xml"/><Relationship Id="rId13" Type="http://schemas.openxmlformats.org/officeDocument/2006/relationships/slideLayout" Target="../slideLayouts/slideLayout48.xml"/><Relationship Id="rId12" Type="http://schemas.openxmlformats.org/officeDocument/2006/relationships/slideLayout" Target="../slideLayouts/slideLayout47.xml"/><Relationship Id="rId15" Type="http://schemas.openxmlformats.org/officeDocument/2006/relationships/slideLayout" Target="../slideLayouts/slideLayout50.xml"/><Relationship Id="rId14" Type="http://schemas.openxmlformats.org/officeDocument/2006/relationships/slideLayout" Target="../slideLayouts/slideLayout49.xml"/><Relationship Id="rId17" Type="http://schemas.openxmlformats.org/officeDocument/2006/relationships/slideLayout" Target="../slideLayouts/slideLayout52.xml"/><Relationship Id="rId16" Type="http://schemas.openxmlformats.org/officeDocument/2006/relationships/slideLayout" Target="../slideLayouts/slideLayout51.xml"/><Relationship Id="rId19" Type="http://schemas.openxmlformats.org/officeDocument/2006/relationships/slideLayout" Target="../slideLayouts/slideLayout54.xml"/><Relationship Id="rId18"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oogle">
    <p:bg>
      <p:bgPr>
        <a:solidFill>
          <a:srgbClr val="FFFFFF"/>
        </a:solidFill>
      </p:bgPr>
    </p:bg>
    <p:spTree>
      <p:nvGrpSpPr>
        <p:cNvPr id="50" name="Shape 50"/>
        <p:cNvGrpSpPr/>
        <p:nvPr/>
      </p:nvGrpSpPr>
      <p:grpSpPr>
        <a:xfrm>
          <a:off x="0" y="0"/>
          <a:ext cx="0" cy="0"/>
          <a:chOff x="0" y="0"/>
          <a:chExt cx="0" cy="0"/>
        </a:xfrm>
      </p:grpSpPr>
      <p:sp>
        <p:nvSpPr>
          <p:cNvPr id="51" name="Google Shape;51;p13"/>
          <p:cNvSpPr txBox="1"/>
          <p:nvPr/>
        </p:nvSpPr>
        <p:spPr>
          <a:xfrm>
            <a:off x="3733800" y="1133500"/>
            <a:ext cx="4572000" cy="342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t/>
            </a:r>
            <a:endParaRPr sz="1200">
              <a:solidFill>
                <a:srgbClr val="434343"/>
              </a:solidFill>
              <a:latin typeface="Google Sans"/>
              <a:ea typeface="Google Sans"/>
              <a:cs typeface="Google Sans"/>
              <a:sym typeface="Google Sans"/>
            </a:endParaRPr>
          </a:p>
        </p:txBody>
      </p:sp>
      <p:sp>
        <p:nvSpPr>
          <p:cNvPr id="52" name="Google Shape;52;p13"/>
          <p:cNvSpPr txBox="1"/>
          <p:nvPr>
            <p:ph type="title"/>
          </p:nvPr>
        </p:nvSpPr>
        <p:spPr>
          <a:xfrm>
            <a:off x="685800" y="1133400"/>
            <a:ext cx="3048000" cy="1867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b="1" sz="3600">
                <a:solidFill>
                  <a:srgbClr val="434343"/>
                </a:solidFill>
                <a:latin typeface="Google Sans"/>
                <a:ea typeface="Google Sans"/>
                <a:cs typeface="Google Sans"/>
                <a:sym typeface="Google Sans"/>
              </a:defRPr>
            </a:lvl1pPr>
            <a:lvl2pPr lvl="1" rtl="0">
              <a:spcBef>
                <a:spcPts val="0"/>
              </a:spcBef>
              <a:spcAft>
                <a:spcPts val="0"/>
              </a:spcAft>
              <a:buNone/>
              <a:defRPr b="1" sz="3000">
                <a:solidFill>
                  <a:srgbClr val="434343"/>
                </a:solidFill>
                <a:latin typeface="Google Sans"/>
                <a:ea typeface="Google Sans"/>
                <a:cs typeface="Google Sans"/>
                <a:sym typeface="Google Sans"/>
              </a:defRPr>
            </a:lvl2pPr>
            <a:lvl3pPr lvl="2" rtl="0">
              <a:spcBef>
                <a:spcPts val="0"/>
              </a:spcBef>
              <a:spcAft>
                <a:spcPts val="0"/>
              </a:spcAft>
              <a:buNone/>
              <a:defRPr b="1" sz="3000">
                <a:solidFill>
                  <a:srgbClr val="434343"/>
                </a:solidFill>
                <a:latin typeface="Google Sans"/>
                <a:ea typeface="Google Sans"/>
                <a:cs typeface="Google Sans"/>
                <a:sym typeface="Google Sans"/>
              </a:defRPr>
            </a:lvl3pPr>
            <a:lvl4pPr lvl="3" rtl="0">
              <a:spcBef>
                <a:spcPts val="0"/>
              </a:spcBef>
              <a:spcAft>
                <a:spcPts val="0"/>
              </a:spcAft>
              <a:buNone/>
              <a:defRPr b="1" sz="3000">
                <a:solidFill>
                  <a:srgbClr val="434343"/>
                </a:solidFill>
                <a:latin typeface="Google Sans"/>
                <a:ea typeface="Google Sans"/>
                <a:cs typeface="Google Sans"/>
                <a:sym typeface="Google Sans"/>
              </a:defRPr>
            </a:lvl4pPr>
            <a:lvl5pPr lvl="4" rtl="0">
              <a:spcBef>
                <a:spcPts val="0"/>
              </a:spcBef>
              <a:spcAft>
                <a:spcPts val="0"/>
              </a:spcAft>
              <a:buNone/>
              <a:defRPr b="1" sz="3000">
                <a:solidFill>
                  <a:srgbClr val="434343"/>
                </a:solidFill>
                <a:latin typeface="Google Sans"/>
                <a:ea typeface="Google Sans"/>
                <a:cs typeface="Google Sans"/>
                <a:sym typeface="Google Sans"/>
              </a:defRPr>
            </a:lvl5pPr>
            <a:lvl6pPr lvl="5" rtl="0">
              <a:spcBef>
                <a:spcPts val="0"/>
              </a:spcBef>
              <a:spcAft>
                <a:spcPts val="0"/>
              </a:spcAft>
              <a:buNone/>
              <a:defRPr b="1" sz="3000">
                <a:solidFill>
                  <a:srgbClr val="434343"/>
                </a:solidFill>
                <a:latin typeface="Google Sans"/>
                <a:ea typeface="Google Sans"/>
                <a:cs typeface="Google Sans"/>
                <a:sym typeface="Google Sans"/>
              </a:defRPr>
            </a:lvl6pPr>
            <a:lvl7pPr lvl="6" rtl="0">
              <a:spcBef>
                <a:spcPts val="0"/>
              </a:spcBef>
              <a:spcAft>
                <a:spcPts val="0"/>
              </a:spcAft>
              <a:buNone/>
              <a:defRPr b="1" sz="3000">
                <a:solidFill>
                  <a:srgbClr val="434343"/>
                </a:solidFill>
                <a:latin typeface="Google Sans"/>
                <a:ea typeface="Google Sans"/>
                <a:cs typeface="Google Sans"/>
                <a:sym typeface="Google Sans"/>
              </a:defRPr>
            </a:lvl7pPr>
            <a:lvl8pPr lvl="7" rtl="0">
              <a:spcBef>
                <a:spcPts val="0"/>
              </a:spcBef>
              <a:spcAft>
                <a:spcPts val="0"/>
              </a:spcAft>
              <a:buNone/>
              <a:defRPr b="1" sz="3000">
                <a:solidFill>
                  <a:srgbClr val="434343"/>
                </a:solidFill>
                <a:latin typeface="Google Sans"/>
                <a:ea typeface="Google Sans"/>
                <a:cs typeface="Google Sans"/>
                <a:sym typeface="Google Sans"/>
              </a:defRPr>
            </a:lvl8pPr>
            <a:lvl9pPr lvl="8" rtl="0">
              <a:spcBef>
                <a:spcPts val="0"/>
              </a:spcBef>
              <a:spcAft>
                <a:spcPts val="0"/>
              </a:spcAft>
              <a:buNone/>
              <a:defRPr b="1" sz="3000">
                <a:solidFill>
                  <a:srgbClr val="434343"/>
                </a:solidFill>
                <a:latin typeface="Google Sans"/>
                <a:ea typeface="Google Sans"/>
                <a:cs typeface="Google Sans"/>
                <a:sym typeface="Google Sans"/>
              </a:defRPr>
            </a:lvl9pPr>
          </a:lstStyle>
          <a:p/>
        </p:txBody>
      </p:sp>
      <p:sp>
        <p:nvSpPr>
          <p:cNvPr id="53" name="Google Shape;53;p13"/>
          <p:cNvSpPr txBox="1"/>
          <p:nvPr>
            <p:ph idx="1" type="body"/>
          </p:nvPr>
        </p:nvSpPr>
        <p:spPr>
          <a:xfrm>
            <a:off x="3733800" y="1209600"/>
            <a:ext cx="4572000" cy="30765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434343"/>
              </a:buClr>
              <a:buSzPts val="1200"/>
              <a:buFont typeface="Google Sans"/>
              <a:buChar char="●"/>
              <a:defRPr sz="1200">
                <a:solidFill>
                  <a:srgbClr val="434343"/>
                </a:solidFill>
                <a:latin typeface="Google Sans"/>
                <a:ea typeface="Google Sans"/>
                <a:cs typeface="Google Sans"/>
                <a:sym typeface="Google Sans"/>
              </a:defRPr>
            </a:lvl1pPr>
            <a:lvl2pPr indent="-304800" lvl="1" marL="914400" rtl="0">
              <a:lnSpc>
                <a:spcPct val="115000"/>
              </a:lnSpc>
              <a:spcBef>
                <a:spcPts val="1000"/>
              </a:spcBef>
              <a:spcAft>
                <a:spcPts val="0"/>
              </a:spcAft>
              <a:buClr>
                <a:srgbClr val="434343"/>
              </a:buClr>
              <a:buSzPts val="1200"/>
              <a:buFont typeface="Google Sans"/>
              <a:buChar char="○"/>
              <a:defRPr sz="1200">
                <a:solidFill>
                  <a:srgbClr val="434343"/>
                </a:solidFill>
                <a:latin typeface="Google Sans"/>
                <a:ea typeface="Google Sans"/>
                <a:cs typeface="Google Sans"/>
                <a:sym typeface="Google Sans"/>
              </a:defRPr>
            </a:lvl2pPr>
            <a:lvl3pPr indent="-304800" lvl="2" marL="1371600" rtl="0">
              <a:lnSpc>
                <a:spcPct val="115000"/>
              </a:lnSpc>
              <a:spcBef>
                <a:spcPts val="1000"/>
              </a:spcBef>
              <a:spcAft>
                <a:spcPts val="0"/>
              </a:spcAft>
              <a:buClr>
                <a:srgbClr val="434343"/>
              </a:buClr>
              <a:buSzPts val="1200"/>
              <a:buFont typeface="Google Sans"/>
              <a:buChar char="■"/>
              <a:defRPr sz="1200">
                <a:solidFill>
                  <a:srgbClr val="434343"/>
                </a:solidFill>
                <a:latin typeface="Google Sans"/>
                <a:ea typeface="Google Sans"/>
                <a:cs typeface="Google Sans"/>
                <a:sym typeface="Google Sans"/>
              </a:defRPr>
            </a:lvl3pPr>
            <a:lvl4pPr indent="-304800" lvl="3" marL="1828800" rtl="0">
              <a:lnSpc>
                <a:spcPct val="115000"/>
              </a:lnSpc>
              <a:spcBef>
                <a:spcPts val="1000"/>
              </a:spcBef>
              <a:spcAft>
                <a:spcPts val="0"/>
              </a:spcAft>
              <a:buClr>
                <a:srgbClr val="434343"/>
              </a:buClr>
              <a:buSzPts val="1200"/>
              <a:buFont typeface="Google Sans"/>
              <a:buChar char="●"/>
              <a:defRPr sz="1200">
                <a:solidFill>
                  <a:srgbClr val="434343"/>
                </a:solidFill>
                <a:latin typeface="Google Sans"/>
                <a:ea typeface="Google Sans"/>
                <a:cs typeface="Google Sans"/>
                <a:sym typeface="Google Sans"/>
              </a:defRPr>
            </a:lvl4pPr>
            <a:lvl5pPr indent="-304800" lvl="4" marL="2286000" rtl="0">
              <a:lnSpc>
                <a:spcPct val="115000"/>
              </a:lnSpc>
              <a:spcBef>
                <a:spcPts val="1000"/>
              </a:spcBef>
              <a:spcAft>
                <a:spcPts val="0"/>
              </a:spcAft>
              <a:buClr>
                <a:srgbClr val="434343"/>
              </a:buClr>
              <a:buSzPts val="1200"/>
              <a:buFont typeface="Google Sans"/>
              <a:buChar char="○"/>
              <a:defRPr sz="1200">
                <a:solidFill>
                  <a:srgbClr val="434343"/>
                </a:solidFill>
                <a:latin typeface="Google Sans"/>
                <a:ea typeface="Google Sans"/>
                <a:cs typeface="Google Sans"/>
                <a:sym typeface="Google Sans"/>
              </a:defRPr>
            </a:lvl5pPr>
            <a:lvl6pPr indent="-304800" lvl="5" marL="2743200" rtl="0">
              <a:lnSpc>
                <a:spcPct val="115000"/>
              </a:lnSpc>
              <a:spcBef>
                <a:spcPts val="1000"/>
              </a:spcBef>
              <a:spcAft>
                <a:spcPts val="0"/>
              </a:spcAft>
              <a:buClr>
                <a:srgbClr val="434343"/>
              </a:buClr>
              <a:buSzPts val="1200"/>
              <a:buFont typeface="Google Sans"/>
              <a:buChar char="■"/>
              <a:defRPr sz="1200">
                <a:solidFill>
                  <a:srgbClr val="434343"/>
                </a:solidFill>
                <a:latin typeface="Google Sans"/>
                <a:ea typeface="Google Sans"/>
                <a:cs typeface="Google Sans"/>
                <a:sym typeface="Google Sans"/>
              </a:defRPr>
            </a:lvl6pPr>
            <a:lvl7pPr indent="-304800" lvl="6" marL="3200400" rtl="0">
              <a:lnSpc>
                <a:spcPct val="115000"/>
              </a:lnSpc>
              <a:spcBef>
                <a:spcPts val="1000"/>
              </a:spcBef>
              <a:spcAft>
                <a:spcPts val="0"/>
              </a:spcAft>
              <a:buClr>
                <a:srgbClr val="434343"/>
              </a:buClr>
              <a:buSzPts val="1200"/>
              <a:buFont typeface="Google Sans"/>
              <a:buChar char="●"/>
              <a:defRPr sz="1200">
                <a:solidFill>
                  <a:srgbClr val="434343"/>
                </a:solidFill>
                <a:latin typeface="Google Sans"/>
                <a:ea typeface="Google Sans"/>
                <a:cs typeface="Google Sans"/>
                <a:sym typeface="Google Sans"/>
              </a:defRPr>
            </a:lvl7pPr>
            <a:lvl8pPr indent="-304800" lvl="7" marL="3657600" rtl="0">
              <a:lnSpc>
                <a:spcPct val="115000"/>
              </a:lnSpc>
              <a:spcBef>
                <a:spcPts val="1000"/>
              </a:spcBef>
              <a:spcAft>
                <a:spcPts val="0"/>
              </a:spcAft>
              <a:buClr>
                <a:srgbClr val="434343"/>
              </a:buClr>
              <a:buSzPts val="1200"/>
              <a:buFont typeface="Google Sans"/>
              <a:buChar char="○"/>
              <a:defRPr sz="1200">
                <a:solidFill>
                  <a:srgbClr val="434343"/>
                </a:solidFill>
                <a:latin typeface="Google Sans"/>
                <a:ea typeface="Google Sans"/>
                <a:cs typeface="Google Sans"/>
                <a:sym typeface="Google Sans"/>
              </a:defRPr>
            </a:lvl8pPr>
            <a:lvl9pPr indent="-304800" lvl="8" marL="4114800" rtl="0">
              <a:lnSpc>
                <a:spcPct val="115000"/>
              </a:lnSpc>
              <a:spcBef>
                <a:spcPts val="1000"/>
              </a:spcBef>
              <a:spcAft>
                <a:spcPts val="1000"/>
              </a:spcAft>
              <a:buClr>
                <a:srgbClr val="434343"/>
              </a:buClr>
              <a:buSzPts val="1200"/>
              <a:buFont typeface="Google Sans"/>
              <a:buChar char="■"/>
              <a:defRPr sz="1200">
                <a:solidFill>
                  <a:srgbClr val="434343"/>
                </a:solidFill>
                <a:latin typeface="Google Sans"/>
                <a:ea typeface="Google Sans"/>
                <a:cs typeface="Google Sans"/>
                <a:sym typeface="Google Sans"/>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80">
          <p15:clr>
            <a:schemeClr val="accent5"/>
          </p15:clr>
        </p15:guide>
        <p15:guide id="2" orient="horz" pos="1620">
          <p15:clr>
            <a:schemeClr val="accent5"/>
          </p15:clr>
        </p15:guide>
        <p15:guide id="3" pos="960">
          <p15:clr>
            <a:schemeClr val="accent5"/>
          </p15:clr>
        </p15:guide>
        <p15:guide id="4" pos="1440">
          <p15:clr>
            <a:schemeClr val="accent5"/>
          </p15:clr>
        </p15:guide>
        <p15:guide id="5" pos="1920">
          <p15:clr>
            <a:schemeClr val="accent5"/>
          </p15:clr>
        </p15:guide>
        <p15:guide id="6" pos="2400">
          <p15:clr>
            <a:schemeClr val="accent5"/>
          </p15:clr>
        </p15:guide>
        <p15:guide id="7" pos="2880">
          <p15:clr>
            <a:schemeClr val="accent5"/>
          </p15:clr>
        </p15:guide>
        <p15:guide id="8" pos="3360">
          <p15:clr>
            <a:schemeClr val="accent5"/>
          </p15:clr>
        </p15:guide>
        <p15:guide id="9" pos="3840">
          <p15:clr>
            <a:schemeClr val="accent5"/>
          </p15:clr>
        </p15:guide>
        <p15:guide id="10" pos="4320">
          <p15:clr>
            <a:schemeClr val="accent5"/>
          </p15:clr>
        </p15:guide>
        <p15:guide id="11" pos="4800">
          <p15:clr>
            <a:schemeClr val="accent5"/>
          </p15:clr>
        </p15:guide>
        <p15:guide id="12" pos="5280">
          <p15:clr>
            <a:schemeClr val="accent5"/>
          </p15:clr>
        </p15:guide>
        <p15:guide id="13" orient="horz" pos="1350">
          <p15:clr>
            <a:schemeClr val="accent5"/>
          </p15:clr>
        </p15:guide>
        <p15:guide id="14" orient="horz" pos="1080">
          <p15:clr>
            <a:schemeClr val="accent5"/>
          </p15:clr>
        </p15:guide>
        <p15:guide id="15" orient="horz" pos="810">
          <p15:clr>
            <a:schemeClr val="accent5"/>
          </p15:clr>
        </p15:guide>
        <p15:guide id="16" orient="horz" pos="540">
          <p15:clr>
            <a:schemeClr val="accent5"/>
          </p15:clr>
        </p15:guide>
        <p15:guide id="17" orient="horz" pos="270">
          <p15:clr>
            <a:schemeClr val="accent5"/>
          </p15:clr>
        </p15:guide>
        <p15:guide id="18" orient="horz" pos="1890">
          <p15:clr>
            <a:schemeClr val="accent5"/>
          </p15:clr>
        </p15:guide>
        <p15:guide id="19" orient="horz" pos="2160">
          <p15:clr>
            <a:schemeClr val="accent5"/>
          </p15:clr>
        </p15:guide>
        <p15:guide id="20" orient="horz" pos="2430">
          <p15:clr>
            <a:schemeClr val="accent5"/>
          </p15:clr>
        </p15:guide>
        <p15:guide id="21" orient="horz" pos="2700">
          <p15:clr>
            <a:schemeClr val="accent5"/>
          </p15:clr>
        </p15:guide>
        <p15:guide id="22" orient="horz" pos="2970">
          <p15:clr>
            <a:schemeClr val="accent5"/>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10" name="Shape 510"/>
        <p:cNvGrpSpPr/>
        <p:nvPr/>
      </p:nvGrpSpPr>
      <p:grpSpPr>
        <a:xfrm>
          <a:off x="0" y="0"/>
          <a:ext cx="0" cy="0"/>
          <a:chOff x="0" y="0"/>
          <a:chExt cx="0" cy="0"/>
        </a:xfrm>
      </p:grpSpPr>
      <p:sp>
        <p:nvSpPr>
          <p:cNvPr id="511" name="Google Shape;511;p38"/>
          <p:cNvSpPr txBox="1"/>
          <p:nvPr>
            <p:ph type="title"/>
          </p:nvPr>
        </p:nvSpPr>
        <p:spPr>
          <a:xfrm>
            <a:off x="761950" y="457175"/>
            <a:ext cx="5080200" cy="352200"/>
          </a:xfrm>
          <a:prstGeom prst="rect">
            <a:avLst/>
          </a:prstGeom>
          <a:noFill/>
          <a:ln>
            <a:noFill/>
          </a:ln>
        </p:spPr>
        <p:txBody>
          <a:bodyPr anchorCtr="0" anchor="t" bIns="0" lIns="0" spcFirstLastPara="1" rIns="228600" wrap="square" tIns="0">
            <a:noAutofit/>
          </a:bodyPr>
          <a:lstStyle>
            <a:lvl1pPr lvl="0" rtl="0">
              <a:spcBef>
                <a:spcPts val="0"/>
              </a:spcBef>
              <a:spcAft>
                <a:spcPts val="0"/>
              </a:spcAft>
              <a:buNone/>
              <a:defRPr sz="2400">
                <a:solidFill>
                  <a:schemeClr val="dk1"/>
                </a:solidFill>
                <a:latin typeface="Google Sans Medium"/>
                <a:ea typeface="Google Sans Medium"/>
                <a:cs typeface="Google Sans Medium"/>
                <a:sym typeface="Google Sans Medium"/>
              </a:defRPr>
            </a:lvl1pPr>
            <a:lvl2pPr lvl="1" rtl="0">
              <a:spcBef>
                <a:spcPts val="0"/>
              </a:spcBef>
              <a:spcAft>
                <a:spcPts val="0"/>
              </a:spcAft>
              <a:buNone/>
              <a:defRPr b="1" sz="2400">
                <a:solidFill>
                  <a:schemeClr val="dk1"/>
                </a:solidFill>
                <a:latin typeface="Google Sans"/>
                <a:ea typeface="Google Sans"/>
                <a:cs typeface="Google Sans"/>
                <a:sym typeface="Google Sans"/>
              </a:defRPr>
            </a:lvl2pPr>
            <a:lvl3pPr lvl="2" rtl="0">
              <a:spcBef>
                <a:spcPts val="0"/>
              </a:spcBef>
              <a:spcAft>
                <a:spcPts val="0"/>
              </a:spcAft>
              <a:buNone/>
              <a:defRPr b="1" sz="2400">
                <a:solidFill>
                  <a:schemeClr val="dk1"/>
                </a:solidFill>
                <a:latin typeface="Google Sans"/>
                <a:ea typeface="Google Sans"/>
                <a:cs typeface="Google Sans"/>
                <a:sym typeface="Google Sans"/>
              </a:defRPr>
            </a:lvl3pPr>
            <a:lvl4pPr lvl="3" rtl="0">
              <a:spcBef>
                <a:spcPts val="0"/>
              </a:spcBef>
              <a:spcAft>
                <a:spcPts val="0"/>
              </a:spcAft>
              <a:buNone/>
              <a:defRPr b="1" sz="2400">
                <a:solidFill>
                  <a:schemeClr val="dk1"/>
                </a:solidFill>
                <a:latin typeface="Google Sans"/>
                <a:ea typeface="Google Sans"/>
                <a:cs typeface="Google Sans"/>
                <a:sym typeface="Google Sans"/>
              </a:defRPr>
            </a:lvl4pPr>
            <a:lvl5pPr lvl="4" rtl="0">
              <a:spcBef>
                <a:spcPts val="0"/>
              </a:spcBef>
              <a:spcAft>
                <a:spcPts val="0"/>
              </a:spcAft>
              <a:buNone/>
              <a:defRPr b="1" sz="2400">
                <a:solidFill>
                  <a:schemeClr val="dk1"/>
                </a:solidFill>
                <a:latin typeface="Google Sans"/>
                <a:ea typeface="Google Sans"/>
                <a:cs typeface="Google Sans"/>
                <a:sym typeface="Google Sans"/>
              </a:defRPr>
            </a:lvl5pPr>
            <a:lvl6pPr lvl="5" rtl="0">
              <a:spcBef>
                <a:spcPts val="0"/>
              </a:spcBef>
              <a:spcAft>
                <a:spcPts val="0"/>
              </a:spcAft>
              <a:buNone/>
              <a:defRPr b="1" sz="2400">
                <a:solidFill>
                  <a:schemeClr val="dk1"/>
                </a:solidFill>
                <a:latin typeface="Google Sans"/>
                <a:ea typeface="Google Sans"/>
                <a:cs typeface="Google Sans"/>
                <a:sym typeface="Google Sans"/>
              </a:defRPr>
            </a:lvl6pPr>
            <a:lvl7pPr lvl="6" rtl="0">
              <a:spcBef>
                <a:spcPts val="0"/>
              </a:spcBef>
              <a:spcAft>
                <a:spcPts val="0"/>
              </a:spcAft>
              <a:buNone/>
              <a:defRPr b="1" sz="2400">
                <a:solidFill>
                  <a:schemeClr val="dk1"/>
                </a:solidFill>
                <a:latin typeface="Google Sans"/>
                <a:ea typeface="Google Sans"/>
                <a:cs typeface="Google Sans"/>
                <a:sym typeface="Google Sans"/>
              </a:defRPr>
            </a:lvl7pPr>
            <a:lvl8pPr lvl="7" rtl="0">
              <a:spcBef>
                <a:spcPts val="0"/>
              </a:spcBef>
              <a:spcAft>
                <a:spcPts val="0"/>
              </a:spcAft>
              <a:buNone/>
              <a:defRPr b="1" sz="2400">
                <a:solidFill>
                  <a:schemeClr val="dk1"/>
                </a:solidFill>
                <a:latin typeface="Google Sans"/>
                <a:ea typeface="Google Sans"/>
                <a:cs typeface="Google Sans"/>
                <a:sym typeface="Google Sans"/>
              </a:defRPr>
            </a:lvl8pPr>
            <a:lvl9pPr lvl="8" rtl="0">
              <a:spcBef>
                <a:spcPts val="0"/>
              </a:spcBef>
              <a:spcAft>
                <a:spcPts val="0"/>
              </a:spcAft>
              <a:buNone/>
              <a:defRPr b="1" sz="2400">
                <a:solidFill>
                  <a:schemeClr val="dk1"/>
                </a:solidFill>
                <a:latin typeface="Google Sans"/>
                <a:ea typeface="Google Sans"/>
                <a:cs typeface="Google Sans"/>
                <a:sym typeface="Google Sans"/>
              </a:defRPr>
            </a:lvl9pPr>
          </a:lstStyle>
          <a:p/>
        </p:txBody>
      </p:sp>
      <p:sp>
        <p:nvSpPr>
          <p:cNvPr id="512" name="Google Shape;512;p38"/>
          <p:cNvSpPr txBox="1"/>
          <p:nvPr>
            <p:ph idx="1" type="body"/>
          </p:nvPr>
        </p:nvSpPr>
        <p:spPr>
          <a:xfrm>
            <a:off x="761825" y="1161825"/>
            <a:ext cx="5080200" cy="3171900"/>
          </a:xfrm>
          <a:prstGeom prst="rect">
            <a:avLst/>
          </a:prstGeom>
          <a:noFill/>
          <a:ln>
            <a:noFill/>
          </a:ln>
        </p:spPr>
        <p:txBody>
          <a:bodyPr anchorCtr="0" anchor="t" bIns="0" lIns="0" spcFirstLastPara="1" rIns="228600" wrap="square" tIns="0">
            <a:noAutofit/>
          </a:bodyPr>
          <a:lstStyle>
            <a:lvl1pPr indent="-298450" lvl="0" marL="457200" rtl="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1pPr>
            <a:lvl2pPr indent="-298450" lvl="1" marL="914400" rtl="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2pPr>
            <a:lvl3pPr indent="-298450" lvl="2" marL="1371600" rtl="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3pPr>
            <a:lvl4pPr indent="-298450" lvl="3" marL="1828800" rtl="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4pPr>
            <a:lvl5pPr indent="-298450" lvl="4" marL="2286000" rtl="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5pPr>
            <a:lvl6pPr indent="-298450" lvl="5" marL="2743200" rtl="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6pPr>
            <a:lvl7pPr indent="-298450" lvl="6" marL="3200400" rtl="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7pPr>
            <a:lvl8pPr indent="-298450" lvl="7" marL="3657600" rtl="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8pPr>
            <a:lvl9pPr indent="-298450" lvl="8" marL="4114800" rtl="0">
              <a:lnSpc>
                <a:spcPct val="115000"/>
              </a:lnSpc>
              <a:spcBef>
                <a:spcPts val="0"/>
              </a:spcBef>
              <a:spcAft>
                <a:spcPts val="0"/>
              </a:spcAft>
              <a:buClr>
                <a:schemeClr val="dk1"/>
              </a:buClr>
              <a:buSzPts val="1100"/>
              <a:buFont typeface="Roboto"/>
              <a:buChar char="■"/>
              <a:defRPr sz="1100">
                <a:solidFill>
                  <a:schemeClr val="dk1"/>
                </a:solidFill>
                <a:latin typeface="Roboto"/>
                <a:ea typeface="Roboto"/>
                <a:cs typeface="Roboto"/>
                <a:sym typeface="Roboto"/>
              </a:defRPr>
            </a:lvl9pPr>
          </a:lstStyle>
          <a:p/>
        </p:txBody>
      </p:sp>
      <p:sp>
        <p:nvSpPr>
          <p:cNvPr id="513" name="Google Shape;513;p38"/>
          <p:cNvSpPr/>
          <p:nvPr/>
        </p:nvSpPr>
        <p:spPr>
          <a:xfrm>
            <a:off x="-456900" y="0"/>
            <a:ext cx="456900" cy="45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510">
          <p15:clr>
            <a:srgbClr val="F06B4A"/>
          </p15:clr>
        </p15:guide>
        <p15:guide id="2" orient="horz" pos="732">
          <p15:clr>
            <a:srgbClr val="F06B4A"/>
          </p15:clr>
        </p15:guide>
        <p15:guide id="3" orient="horz" pos="954">
          <p15:clr>
            <a:srgbClr val="F06B4A"/>
          </p15:clr>
        </p15:guide>
        <p15:guide id="4" orient="horz" pos="1176">
          <p15:clr>
            <a:srgbClr val="F06B4A"/>
          </p15:clr>
        </p15:guide>
        <p15:guide id="5" orient="horz" pos="1398">
          <p15:clr>
            <a:srgbClr val="F06B4A"/>
          </p15:clr>
        </p15:guide>
        <p15:guide id="6" orient="horz" pos="1620">
          <p15:clr>
            <a:srgbClr val="F06B4A"/>
          </p15:clr>
        </p15:guide>
        <p15:guide id="7" orient="horz" pos="1842">
          <p15:clr>
            <a:srgbClr val="F06B4A"/>
          </p15:clr>
        </p15:guide>
        <p15:guide id="8" orient="horz" pos="2064">
          <p15:clr>
            <a:srgbClr val="F06B4A"/>
          </p15:clr>
        </p15:guide>
        <p15:guide id="9" orient="horz" pos="2286">
          <p15:clr>
            <a:srgbClr val="F06B4A"/>
          </p15:clr>
        </p15:guide>
        <p15:guide id="10" orient="horz" pos="2508">
          <p15:clr>
            <a:srgbClr val="F06B4A"/>
          </p15:clr>
        </p15:guide>
        <p15:guide id="11" orient="horz" pos="2730">
          <p15:clr>
            <a:srgbClr val="F06B4A"/>
          </p15:clr>
        </p15:guide>
        <p15:guide id="12" orient="horz" pos="2952">
          <p15:clr>
            <a:srgbClr val="F06B4A"/>
          </p15:clr>
        </p15:guide>
        <p15:guide id="13" orient="horz" pos="288">
          <p15:clr>
            <a:srgbClr val="F06B4A"/>
          </p15:clr>
        </p15:guide>
        <p15:guide id="14" pos="480">
          <p15:clr>
            <a:srgbClr val="F06B4A"/>
          </p15:clr>
        </p15:guide>
        <p15:guide id="15" pos="880">
          <p15:clr>
            <a:srgbClr val="F06B4A"/>
          </p15:clr>
        </p15:guide>
        <p15:guide id="16" pos="1280">
          <p15:clr>
            <a:srgbClr val="F06B4A"/>
          </p15:clr>
        </p15:guide>
        <p15:guide id="17" pos="1680">
          <p15:clr>
            <a:srgbClr val="F06B4A"/>
          </p15:clr>
        </p15:guide>
        <p15:guide id="18" pos="2080">
          <p15:clr>
            <a:srgbClr val="F06B4A"/>
          </p15:clr>
        </p15:guide>
        <p15:guide id="19" pos="2480">
          <p15:clr>
            <a:srgbClr val="F06B4A"/>
          </p15:clr>
        </p15:guide>
        <p15:guide id="20" pos="2880">
          <p15:clr>
            <a:srgbClr val="F06B4A"/>
          </p15:clr>
        </p15:guide>
        <p15:guide id="21" pos="3280">
          <p15:clr>
            <a:srgbClr val="F06B4A"/>
          </p15:clr>
        </p15:guide>
        <p15:guide id="22" pos="3680">
          <p15:clr>
            <a:srgbClr val="F06B4A"/>
          </p15:clr>
        </p15:guide>
        <p15:guide id="23" pos="4080">
          <p15:clr>
            <a:srgbClr val="F06B4A"/>
          </p15:clr>
        </p15:guide>
        <p15:guide id="24" pos="4480">
          <p15:clr>
            <a:srgbClr val="F06B4A"/>
          </p15:clr>
        </p15:guide>
        <p15:guide id="25" pos="4880">
          <p15:clr>
            <a:srgbClr val="F06B4A"/>
          </p15:clr>
        </p15:guide>
        <p15:guide id="26" pos="5280">
          <p15:clr>
            <a:srgbClr val="F06B4A"/>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0.xml"/><Relationship Id="rId3" Type="http://schemas.openxmlformats.org/officeDocument/2006/relationships/hyperlink" Target="https://codelabs.developers.google.com/codelabs/mdc-101-flutter/index.html?index=..%2F..index#0" TargetMode="External"/><Relationship Id="rId4" Type="http://schemas.openxmlformats.org/officeDocument/2006/relationships/hyperlink" Target="https://codelabs.developers.google.com/codelabs/mdc-102-flutter/" TargetMode="External"/><Relationship Id="rId9" Type="http://schemas.openxmlformats.org/officeDocument/2006/relationships/hyperlink" Target="https://codelabs.developers.google.com/codelabs/mdc-104-flutter" TargetMode="External"/><Relationship Id="rId5" Type="http://schemas.openxmlformats.org/officeDocument/2006/relationships/hyperlink" Target="https://codelabs.developers.google.com/codelabs/mdc-102-flutter/" TargetMode="External"/><Relationship Id="rId6" Type="http://schemas.openxmlformats.org/officeDocument/2006/relationships/hyperlink" Target="https://codelabs.developers.google.com/codelabs/mdc-103-flutter" TargetMode="External"/><Relationship Id="rId7" Type="http://schemas.openxmlformats.org/officeDocument/2006/relationships/hyperlink" Target="https://codelabs.developers.google.com/codelabs/mdc-103-flutter" TargetMode="External"/><Relationship Id="rId8" Type="http://schemas.openxmlformats.org/officeDocument/2006/relationships/hyperlink" Target="https://codelabs.developers.google.com/codelabs/mdc-104-flutter" TargetMode="External"/><Relationship Id="rId11" Type="http://schemas.openxmlformats.org/officeDocument/2006/relationships/image" Target="../media/image4.png"/><Relationship Id="rId10"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1.xml"/><Relationship Id="rId3" Type="http://schemas.openxmlformats.org/officeDocument/2006/relationships/hyperlink" Target="https://codelabs.developers.google.com/codelabs/flutter/index.html?index=..%2F..index#0" TargetMode="External"/><Relationship Id="rId4" Type="http://schemas.openxmlformats.org/officeDocument/2006/relationships/hyperlink" Target="https://codelabs.developers.google.com/codelabs/mdc-104-flutter" TargetMode="External"/><Relationship Id="rId5"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2.xml"/><Relationship Id="rId3" Type="http://schemas.openxmlformats.org/officeDocument/2006/relationships/image" Target="../media/image10.jp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3.xml"/><Relationship Id="rId3" Type="http://schemas.openxmlformats.org/officeDocument/2006/relationships/hyperlink" Target="https://docs.google.com/presentation/d/1xlLczLZpew-bsYWIou5IwOYH49CqWalgsluy3PRsplA/edit#slide=id.g3ca3878ed3_2_118" TargetMode="External"/><Relationship Id="rId4" Type="http://schemas.openxmlformats.org/officeDocument/2006/relationships/hyperlink" Target="https://codelabs.developers.google.com/?cat=Flutter" TargetMode="External"/><Relationship Id="rId5" Type="http://schemas.openxmlformats.org/officeDocument/2006/relationships/hyperlink" Target="https://groups.google.com/d/forum/flutter-study-jam" TargetMode="External"/><Relationship Id="rId6"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hyperlink" Target="https://goo.gl/forms/gBGU0dZK6vkzzY6Q2"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17.xml"/><Relationship Id="rId3" Type="http://schemas.openxmlformats.org/officeDocument/2006/relationships/hyperlink" Target="https://drive.google.com/corp/drive/u/0/folders/1KXNtO9My2AMpDOF9A9Y_4aj4_BcgmDDT" TargetMode="External"/><Relationship Id="rId4" Type="http://schemas.openxmlformats.org/officeDocument/2006/relationships/hyperlink" Target="https://flutter.dev/brand" TargetMode="External"/><Relationship Id="rId9" Type="http://schemas.openxmlformats.org/officeDocument/2006/relationships/hyperlink" Target="http://stickermule.com" TargetMode="External"/><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11.png"/><Relationship Id="rId8" Type="http://schemas.openxmlformats.org/officeDocument/2006/relationships/hyperlink" Target="https://drive.google.com/file/d/14HsQu1iFkRUJJJMURvgD6s22NMH-eT3K/view?usp=sharing"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hyperlink" Target="https://codelabs.developers.google.com/?cat=Flutter" TargetMode="External"/><Relationship Id="rId4" Type="http://schemas.openxmlformats.org/officeDocument/2006/relationships/hyperlink" Target="https://docs.google.com/presentation/d/1xlLczLZpew-bsYWIou5IwOYH49CqWalgsluy3PRsplA/edit?usp=sharing" TargetMode="External"/><Relationship Id="rId5" Type="http://schemas.openxmlformats.org/officeDocument/2006/relationships/hyperlink" Target="https://flutter.dev/docs" TargetMode="External"/><Relationship Id="rId6" Type="http://schemas.openxmlformats.org/officeDocument/2006/relationships/hyperlink" Target="http://bit.ly/flutter-study-jam19" TargetMode="External"/><Relationship Id="rId7" Type="http://schemas.openxmlformats.org/officeDocument/2006/relationships/hyperlink" Target="https://drive.google.com/drive/u/0/folders/1KXNtO9My2AMpDOF9A9Y_4aj4_BcgmDDT"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5.xml"/><Relationship Id="rId3" Type="http://schemas.openxmlformats.org/officeDocument/2006/relationships/hyperlink" Target="http://bit.ly/flutter-study-jam19" TargetMode="External"/><Relationship Id="rId4" Type="http://schemas.openxmlformats.org/officeDocument/2006/relationships/image" Target="../media/image5.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7.xml"/><Relationship Id="rId3" Type="http://schemas.openxmlformats.org/officeDocument/2006/relationships/hyperlink" Target="https://flutter.dev/docs/get-started/install" TargetMode="Externa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8.xml"/><Relationship Id="rId3" Type="http://schemas.openxmlformats.org/officeDocument/2006/relationships/hyperlink" Target="https://docs.google.com/presentation/d/1xlLczLZpew-bsYWIou5IwOYH49CqWalgsluy3PRsplA/edit#slide=id.g3ca3878ed3_2_118" TargetMode="External"/><Relationship Id="rId4" Type="http://schemas.openxmlformats.org/officeDocument/2006/relationships/hyperlink" Target="https://codelabs.developers.google.com/codelabs/from-java-to-dart/index.html?index=..%2F..index#0" TargetMode="External"/><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9.xml"/><Relationship Id="rId3" Type="http://schemas.openxmlformats.org/officeDocument/2006/relationships/hyperlink" Target="https://codelabs.developers.google.com/codelabs/first-flutter-app-pt1/index.html?index=..%2F..index#0" TargetMode="External"/><Relationship Id="rId4" Type="http://schemas.openxmlformats.org/officeDocument/2006/relationships/hyperlink" Target="https://codelabs.developers.google.com/codelabs/first-flutter-app-pt1/index.html?index=..%2F..index#0" TargetMode="External"/><Relationship Id="rId5" Type="http://schemas.openxmlformats.org/officeDocument/2006/relationships/hyperlink" Target="https://codelabs.developers.google.com/codelabs/mdc-104-flutter" TargetMode="External"/><Relationship Id="rId6" Type="http://schemas.openxmlformats.org/officeDocument/2006/relationships/image" Target="../media/image6.png"/><Relationship Id="rId7" Type="http://schemas.openxmlformats.org/officeDocument/2006/relationships/image" Target="../media/image2.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59"/>
          <p:cNvSpPr txBox="1"/>
          <p:nvPr/>
        </p:nvSpPr>
        <p:spPr>
          <a:xfrm>
            <a:off x="1396950" y="2637350"/>
            <a:ext cx="5156400" cy="12780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3600">
                <a:solidFill>
                  <a:srgbClr val="4285F4"/>
                </a:solidFill>
                <a:latin typeface="Google Sans Medium"/>
                <a:ea typeface="Google Sans Medium"/>
                <a:cs typeface="Google Sans Medium"/>
                <a:sym typeface="Google Sans Medium"/>
              </a:rPr>
              <a:t>Flutter Study Jams</a:t>
            </a:r>
            <a:endParaRPr sz="3600">
              <a:solidFill>
                <a:srgbClr val="4285F4"/>
              </a:solidFill>
              <a:latin typeface="Google Sans Medium"/>
              <a:ea typeface="Google Sans Medium"/>
              <a:cs typeface="Google Sans Medium"/>
              <a:sym typeface="Google Sans Medium"/>
            </a:endParaRPr>
          </a:p>
          <a:p>
            <a:pPr indent="0" lvl="0" marL="0" rtl="0" algn="l">
              <a:spcBef>
                <a:spcPts val="0"/>
              </a:spcBef>
              <a:spcAft>
                <a:spcPts val="0"/>
              </a:spcAft>
              <a:buNone/>
            </a:pPr>
            <a:r>
              <a:rPr lang="en" sz="3600">
                <a:solidFill>
                  <a:srgbClr val="3C4043"/>
                </a:solidFill>
                <a:latin typeface="Google Sans Medium"/>
                <a:ea typeface="Google Sans Medium"/>
                <a:cs typeface="Google Sans Medium"/>
                <a:sym typeface="Google Sans Medium"/>
              </a:rPr>
              <a:t>Organizer Guide</a:t>
            </a:r>
            <a:endParaRPr sz="3600">
              <a:solidFill>
                <a:srgbClr val="3C4043"/>
              </a:solidFill>
              <a:latin typeface="Google Sans Medium"/>
              <a:ea typeface="Google Sans Medium"/>
              <a:cs typeface="Google Sans Medium"/>
              <a:sym typeface="Google Sans Medium"/>
            </a:endParaRPr>
          </a:p>
        </p:txBody>
      </p:sp>
      <p:sp>
        <p:nvSpPr>
          <p:cNvPr id="878" name="Google Shape;878;p59"/>
          <p:cNvSpPr/>
          <p:nvPr/>
        </p:nvSpPr>
        <p:spPr>
          <a:xfrm>
            <a:off x="7241817" y="31862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79" name="Google Shape;879;p59"/>
          <p:cNvPicPr preferRelativeResize="0"/>
          <p:nvPr/>
        </p:nvPicPr>
        <p:blipFill>
          <a:blip r:embed="rId3">
            <a:alphaModFix/>
          </a:blip>
          <a:stretch>
            <a:fillRect/>
          </a:stretch>
        </p:blipFill>
        <p:spPr>
          <a:xfrm>
            <a:off x="6191943" y="1037883"/>
            <a:ext cx="2091949" cy="259119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68"/>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Option </a:t>
            </a:r>
            <a:r>
              <a:rPr lang="en"/>
              <a:t>2</a:t>
            </a:r>
            <a:endParaRPr/>
          </a:p>
        </p:txBody>
      </p:sp>
      <p:sp>
        <p:nvSpPr>
          <p:cNvPr id="1150" name="Google Shape;1150;p68"/>
          <p:cNvSpPr txBox="1"/>
          <p:nvPr>
            <p:ph idx="4294967295" type="body"/>
          </p:nvPr>
        </p:nvSpPr>
        <p:spPr>
          <a:xfrm>
            <a:off x="717825" y="1420125"/>
            <a:ext cx="4987200" cy="13620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solidFill>
                  <a:srgbClr val="434343"/>
                </a:solidFill>
              </a:rPr>
              <a:t>Learn how to create beautiful UIs using </a:t>
            </a:r>
            <a:r>
              <a:rPr b="1" lang="en">
                <a:solidFill>
                  <a:srgbClr val="434343"/>
                </a:solidFill>
              </a:rPr>
              <a:t>Material Components</a:t>
            </a:r>
            <a:r>
              <a:rPr lang="en">
                <a:solidFill>
                  <a:srgbClr val="434343"/>
                </a:solidFill>
              </a:rPr>
              <a:t> and </a:t>
            </a:r>
            <a:r>
              <a:rPr b="1" lang="en">
                <a:solidFill>
                  <a:srgbClr val="434343"/>
                </a:solidFill>
              </a:rPr>
              <a:t>Flutter</a:t>
            </a:r>
            <a:r>
              <a:rPr lang="en">
                <a:solidFill>
                  <a:srgbClr val="434343"/>
                </a:solidFill>
              </a:rPr>
              <a:t>. </a:t>
            </a:r>
            <a:endParaRPr>
              <a:solidFill>
                <a:srgbClr val="434343"/>
              </a:solidFill>
            </a:endParaRPr>
          </a:p>
          <a:p>
            <a:pPr indent="0" lvl="0" marL="0" rtl="0" algn="l">
              <a:spcBef>
                <a:spcPts val="0"/>
              </a:spcBef>
              <a:spcAft>
                <a:spcPts val="0"/>
              </a:spcAft>
              <a:buNone/>
            </a:pPr>
            <a:r>
              <a:t/>
            </a:r>
            <a:endParaRPr>
              <a:solidFill>
                <a:srgbClr val="434343"/>
              </a:solidFill>
            </a:endParaRPr>
          </a:p>
          <a:p>
            <a:pPr indent="0" lvl="0" marL="0" rtl="0" algn="l">
              <a:spcBef>
                <a:spcPts val="0"/>
              </a:spcBef>
              <a:spcAft>
                <a:spcPts val="0"/>
              </a:spcAft>
              <a:buNone/>
            </a:pPr>
            <a:r>
              <a:rPr lang="en">
                <a:solidFill>
                  <a:srgbClr val="434343"/>
                </a:solidFill>
              </a:rPr>
              <a:t>You will b</a:t>
            </a:r>
            <a:r>
              <a:rPr lang="en">
                <a:solidFill>
                  <a:srgbClr val="434343"/>
                </a:solidFill>
              </a:rPr>
              <a:t>uild </a:t>
            </a:r>
            <a:r>
              <a:rPr b="1" lang="en">
                <a:solidFill>
                  <a:srgbClr val="434343"/>
                </a:solidFill>
              </a:rPr>
              <a:t>Shrine</a:t>
            </a:r>
            <a:r>
              <a:rPr lang="en">
                <a:solidFill>
                  <a:srgbClr val="434343"/>
                </a:solidFill>
              </a:rPr>
              <a:t>, an e-commerce app, that sells clothing and home goods. The following 4 codelabs will guide you through building the app and will demonstrate how you can customize components to reflect any brand or style using Material Components for Flutter.</a:t>
            </a:r>
            <a:endParaRPr>
              <a:solidFill>
                <a:srgbClr val="434343"/>
              </a:solidFill>
            </a:endParaRPr>
          </a:p>
          <a:p>
            <a:pPr indent="0" lvl="0" marL="0" rtl="0" algn="l">
              <a:spcBef>
                <a:spcPts val="0"/>
              </a:spcBef>
              <a:spcAft>
                <a:spcPts val="0"/>
              </a:spcAft>
              <a:buNone/>
            </a:pPr>
            <a:r>
              <a:t/>
            </a:r>
            <a:endParaRPr>
              <a:solidFill>
                <a:srgbClr val="434343"/>
              </a:solidFill>
            </a:endParaRPr>
          </a:p>
          <a:p>
            <a:pPr indent="0" lvl="0" marL="0" rtl="0" algn="l">
              <a:spcBef>
                <a:spcPts val="0"/>
              </a:spcBef>
              <a:spcAft>
                <a:spcPts val="0"/>
              </a:spcAft>
              <a:buNone/>
            </a:pPr>
            <a:r>
              <a:rPr lang="en">
                <a:solidFill>
                  <a:srgbClr val="434343"/>
                </a:solidFill>
              </a:rPr>
              <a:t>We recommend that you do all of the codelabs in order as they progress through tasks step-by-step.</a:t>
            </a:r>
            <a:endParaRPr>
              <a:solidFill>
                <a:srgbClr val="434343"/>
              </a:solidFill>
            </a:endParaRPr>
          </a:p>
          <a:p>
            <a:pPr indent="-295275" lvl="0" marL="457200" rtl="0" algn="l">
              <a:spcBef>
                <a:spcPts val="1600"/>
              </a:spcBef>
              <a:spcAft>
                <a:spcPts val="0"/>
              </a:spcAft>
              <a:buClr>
                <a:srgbClr val="000000"/>
              </a:buClr>
              <a:buSzPts val="1050"/>
              <a:buChar char="●"/>
            </a:pPr>
            <a:r>
              <a:rPr lang="en" u="sng">
                <a:solidFill>
                  <a:schemeClr val="hlink"/>
                </a:solidFill>
                <a:hlinkClick r:id="rId3"/>
              </a:rPr>
              <a:t>MDC-101 Flutter: Material Components (MDC) Basics</a:t>
            </a:r>
            <a:endParaRPr>
              <a:solidFill>
                <a:srgbClr val="434343"/>
              </a:solidFill>
            </a:endParaRPr>
          </a:p>
          <a:p>
            <a:pPr indent="-295275" lvl="0" marL="457200" rtl="0" algn="l">
              <a:spcBef>
                <a:spcPts val="0"/>
              </a:spcBef>
              <a:spcAft>
                <a:spcPts val="0"/>
              </a:spcAft>
              <a:buClr>
                <a:srgbClr val="000000"/>
              </a:buClr>
              <a:buSzPts val="1050"/>
              <a:buChar char="●"/>
            </a:pPr>
            <a:r>
              <a:rPr lang="en" sz="1050" u="sng">
                <a:solidFill>
                  <a:srgbClr val="1A73E8"/>
                </a:solidFill>
                <a:hlinkClick r:id="rId4">
                  <a:extLst>
                    <a:ext uri="{A12FA001-AC4F-418D-AE19-62706E023703}">
                      <ahyp:hlinkClr val="tx"/>
                    </a:ext>
                  </a:extLst>
                </a:hlinkClick>
              </a:rPr>
              <a:t>MDC-102: Material Design Structure and Layout</a:t>
            </a:r>
            <a:endParaRPr sz="1050" u="sng">
              <a:solidFill>
                <a:srgbClr val="1A73E8"/>
              </a:solidFill>
              <a:hlinkClick r:id="rId5">
                <a:extLst>
                  <a:ext uri="{A12FA001-AC4F-418D-AE19-62706E023703}">
                    <ahyp:hlinkClr val="tx"/>
                  </a:ext>
                </a:extLst>
              </a:hlinkClick>
            </a:endParaRPr>
          </a:p>
          <a:p>
            <a:pPr indent="-295275" lvl="0" marL="457200" rtl="0" algn="l">
              <a:spcBef>
                <a:spcPts val="0"/>
              </a:spcBef>
              <a:spcAft>
                <a:spcPts val="0"/>
              </a:spcAft>
              <a:buClr>
                <a:srgbClr val="000000"/>
              </a:buClr>
              <a:buSzPts val="1050"/>
              <a:buChar char="●"/>
            </a:pPr>
            <a:r>
              <a:rPr lang="en" sz="1050" u="sng">
                <a:solidFill>
                  <a:srgbClr val="1A73E8"/>
                </a:solidFill>
                <a:hlinkClick r:id="rId6">
                  <a:extLst>
                    <a:ext uri="{A12FA001-AC4F-418D-AE19-62706E023703}">
                      <ahyp:hlinkClr val="tx"/>
                    </a:ext>
                  </a:extLst>
                </a:hlinkClick>
              </a:rPr>
              <a:t>MDC-103: Material Design Theming with Color, Shape, Elevation and Type</a:t>
            </a:r>
            <a:endParaRPr sz="1050" u="sng">
              <a:solidFill>
                <a:srgbClr val="1A73E8"/>
              </a:solidFill>
              <a:hlinkClick r:id="rId7">
                <a:extLst>
                  <a:ext uri="{A12FA001-AC4F-418D-AE19-62706E023703}">
                    <ahyp:hlinkClr val="tx"/>
                  </a:ext>
                </a:extLst>
              </a:hlinkClick>
            </a:endParaRPr>
          </a:p>
          <a:p>
            <a:pPr indent="-295275" lvl="0" marL="457200" rtl="0" algn="l">
              <a:spcBef>
                <a:spcPts val="0"/>
              </a:spcBef>
              <a:spcAft>
                <a:spcPts val="0"/>
              </a:spcAft>
              <a:buClr>
                <a:srgbClr val="000000"/>
              </a:buClr>
              <a:buSzPts val="1050"/>
              <a:buChar char="●"/>
            </a:pPr>
            <a:r>
              <a:rPr lang="en" sz="1050" u="sng">
                <a:solidFill>
                  <a:srgbClr val="1A73E8"/>
                </a:solidFill>
                <a:hlinkClick r:id="rId8">
                  <a:extLst>
                    <a:ext uri="{A12FA001-AC4F-418D-AE19-62706E023703}">
                      <ahyp:hlinkClr val="tx"/>
                    </a:ext>
                  </a:extLst>
                </a:hlinkClick>
              </a:rPr>
              <a:t>MDC-104: Material Design Advanced Components</a:t>
            </a:r>
            <a:endParaRPr sz="1050" u="sng">
              <a:solidFill>
                <a:srgbClr val="1A73E8"/>
              </a:solidFill>
              <a:hlinkClick r:id="rId9">
                <a:extLst>
                  <a:ext uri="{A12FA001-AC4F-418D-AE19-62706E023703}">
                    <ahyp:hlinkClr val="tx"/>
                  </a:ext>
                </a:extLst>
              </a:hlinkClick>
            </a:endParaRPr>
          </a:p>
          <a:p>
            <a:pPr indent="0" lvl="0" marL="0" rtl="0" algn="l">
              <a:spcBef>
                <a:spcPts val="1600"/>
              </a:spcBef>
              <a:spcAft>
                <a:spcPts val="0"/>
              </a:spcAft>
              <a:buNone/>
            </a:pPr>
            <a:r>
              <a:t/>
            </a:r>
            <a:endParaRPr>
              <a:solidFill>
                <a:srgbClr val="434343"/>
              </a:solidFill>
            </a:endParaRPr>
          </a:p>
        </p:txBody>
      </p:sp>
      <p:sp>
        <p:nvSpPr>
          <p:cNvPr id="1151" name="Google Shape;1151;p68"/>
          <p:cNvSpPr/>
          <p:nvPr/>
        </p:nvSpPr>
        <p:spPr>
          <a:xfrm>
            <a:off x="7755979" y="421117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52" name="Google Shape;1152;p68"/>
          <p:cNvPicPr preferRelativeResize="0"/>
          <p:nvPr/>
        </p:nvPicPr>
        <p:blipFill>
          <a:blip r:embed="rId10">
            <a:alphaModFix/>
          </a:blip>
          <a:stretch>
            <a:fillRect/>
          </a:stretch>
        </p:blipFill>
        <p:spPr>
          <a:xfrm>
            <a:off x="7864112" y="4196313"/>
            <a:ext cx="704779" cy="873025"/>
          </a:xfrm>
          <a:prstGeom prst="rect">
            <a:avLst/>
          </a:prstGeom>
          <a:noFill/>
          <a:ln>
            <a:noFill/>
          </a:ln>
        </p:spPr>
      </p:pic>
      <p:pic>
        <p:nvPicPr>
          <p:cNvPr id="1153" name="Google Shape;1153;p68"/>
          <p:cNvPicPr preferRelativeResize="0"/>
          <p:nvPr/>
        </p:nvPicPr>
        <p:blipFill>
          <a:blip r:embed="rId11">
            <a:alphaModFix/>
          </a:blip>
          <a:stretch>
            <a:fillRect/>
          </a:stretch>
        </p:blipFill>
        <p:spPr>
          <a:xfrm>
            <a:off x="6004399" y="282650"/>
            <a:ext cx="1950749" cy="42235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7" name="Shape 1157"/>
        <p:cNvGrpSpPr/>
        <p:nvPr/>
      </p:nvGrpSpPr>
      <p:grpSpPr>
        <a:xfrm>
          <a:off x="0" y="0"/>
          <a:ext cx="0" cy="0"/>
          <a:chOff x="0" y="0"/>
          <a:chExt cx="0" cy="0"/>
        </a:xfrm>
      </p:grpSpPr>
      <p:sp>
        <p:nvSpPr>
          <p:cNvPr id="1158" name="Google Shape;1158;p69"/>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Option 3</a:t>
            </a:r>
            <a:endParaRPr/>
          </a:p>
          <a:p>
            <a:pPr indent="0" lvl="0" marL="0" rtl="0" algn="l">
              <a:spcBef>
                <a:spcPts val="0"/>
              </a:spcBef>
              <a:spcAft>
                <a:spcPts val="0"/>
              </a:spcAft>
              <a:buNone/>
            </a:pPr>
            <a:r>
              <a:t/>
            </a:r>
            <a:endParaRPr/>
          </a:p>
        </p:txBody>
      </p:sp>
      <p:sp>
        <p:nvSpPr>
          <p:cNvPr id="1159" name="Google Shape;1159;p69"/>
          <p:cNvSpPr txBox="1"/>
          <p:nvPr>
            <p:ph idx="4294967295" type="body"/>
          </p:nvPr>
        </p:nvSpPr>
        <p:spPr>
          <a:xfrm>
            <a:off x="717825" y="1420125"/>
            <a:ext cx="4987200" cy="13620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solidFill>
                  <a:srgbClr val="434343"/>
                </a:solidFill>
              </a:rPr>
              <a:t>Continue with this codelab for a deeper dive into Flutter. </a:t>
            </a:r>
            <a:endParaRPr sz="1050">
              <a:solidFill>
                <a:srgbClr val="434343"/>
              </a:solidFill>
              <a:highlight>
                <a:srgbClr val="FFFFFF"/>
              </a:highlight>
            </a:endParaRPr>
          </a:p>
          <a:p>
            <a:pPr indent="-295275" lvl="0" marL="457200" rtl="0" algn="l">
              <a:spcBef>
                <a:spcPts val="0"/>
              </a:spcBef>
              <a:spcAft>
                <a:spcPts val="0"/>
              </a:spcAft>
              <a:buClr>
                <a:srgbClr val="000000"/>
              </a:buClr>
              <a:buSzPts val="1050"/>
              <a:buChar char="●"/>
            </a:pPr>
            <a:r>
              <a:rPr lang="en" sz="1050" u="sng">
                <a:solidFill>
                  <a:schemeClr val="hlink"/>
                </a:solidFill>
                <a:highlight>
                  <a:srgbClr val="FFFFFF"/>
                </a:highlight>
                <a:hlinkClick r:id="rId3"/>
              </a:rPr>
              <a:t>Building Beautiful UIs with Flutter</a:t>
            </a:r>
            <a:endParaRPr sz="1050">
              <a:solidFill>
                <a:srgbClr val="000000"/>
              </a:solidFill>
              <a:highlight>
                <a:srgbClr val="FFFFFF"/>
              </a:highlight>
            </a:endParaRPr>
          </a:p>
          <a:p>
            <a:pPr indent="0" lvl="0" marL="457200" rtl="0" algn="l">
              <a:spcBef>
                <a:spcPts val="0"/>
              </a:spcBef>
              <a:spcAft>
                <a:spcPts val="0"/>
              </a:spcAft>
              <a:buNone/>
            </a:pPr>
            <a:r>
              <a:t/>
            </a:r>
            <a:endParaRPr sz="1050">
              <a:solidFill>
                <a:srgbClr val="000000"/>
              </a:solidFill>
              <a:highlight>
                <a:srgbClr val="FFFFFF"/>
              </a:highlight>
            </a:endParaRPr>
          </a:p>
          <a:p>
            <a:pPr indent="0" lvl="0" marL="0" rtl="0" algn="l">
              <a:spcBef>
                <a:spcPts val="0"/>
              </a:spcBef>
              <a:spcAft>
                <a:spcPts val="0"/>
              </a:spcAft>
              <a:buNone/>
            </a:pPr>
            <a:r>
              <a:rPr lang="en" sz="1050">
                <a:solidFill>
                  <a:srgbClr val="434343"/>
                </a:solidFill>
                <a:highlight>
                  <a:srgbClr val="FFFFFF"/>
                </a:highlight>
              </a:rPr>
              <a:t>You'll </a:t>
            </a:r>
            <a:r>
              <a:rPr lang="en" sz="1050">
                <a:solidFill>
                  <a:srgbClr val="434343"/>
                </a:solidFill>
                <a:highlight>
                  <a:srgbClr val="FFFFFF"/>
                </a:highlight>
              </a:rPr>
              <a:t>learn</a:t>
            </a:r>
            <a:endParaRPr sz="1050">
              <a:solidFill>
                <a:srgbClr val="434343"/>
              </a:solidFill>
              <a:highlight>
                <a:srgbClr val="FFFFFF"/>
              </a:highlight>
            </a:endParaRPr>
          </a:p>
          <a:p>
            <a:pPr indent="-295275" lvl="0" marL="457200" rtl="0" algn="l">
              <a:spcBef>
                <a:spcPts val="0"/>
              </a:spcBef>
              <a:spcAft>
                <a:spcPts val="0"/>
              </a:spcAft>
              <a:buClr>
                <a:srgbClr val="434343"/>
              </a:buClr>
              <a:buSzPts val="1050"/>
              <a:buChar char="●"/>
            </a:pPr>
            <a:r>
              <a:rPr lang="en" sz="1050">
                <a:solidFill>
                  <a:srgbClr val="434343"/>
                </a:solidFill>
                <a:highlight>
                  <a:srgbClr val="FFFFFF"/>
                </a:highlight>
              </a:rPr>
              <a:t>How to write a Flutter app that looks natural on both iOS and Android.</a:t>
            </a:r>
            <a:endParaRPr sz="1050">
              <a:solidFill>
                <a:srgbClr val="434343"/>
              </a:solidFill>
              <a:highlight>
                <a:srgbClr val="FFFFFF"/>
              </a:highlight>
            </a:endParaRPr>
          </a:p>
          <a:p>
            <a:pPr indent="-295275" lvl="0" marL="457200" rtl="0" algn="l">
              <a:spcBef>
                <a:spcPts val="0"/>
              </a:spcBef>
              <a:spcAft>
                <a:spcPts val="0"/>
              </a:spcAft>
              <a:buClr>
                <a:srgbClr val="434343"/>
              </a:buClr>
              <a:buSzPts val="1050"/>
              <a:buChar char="●"/>
            </a:pPr>
            <a:r>
              <a:rPr lang="en" sz="1050">
                <a:solidFill>
                  <a:srgbClr val="434343"/>
                </a:solidFill>
                <a:highlight>
                  <a:srgbClr val="FFFFFF"/>
                </a:highlight>
              </a:rPr>
              <a:t>How to debug your Flutter app.</a:t>
            </a:r>
            <a:endParaRPr sz="1050">
              <a:solidFill>
                <a:srgbClr val="434343"/>
              </a:solidFill>
              <a:highlight>
                <a:srgbClr val="FFFFFF"/>
              </a:highlight>
            </a:endParaRPr>
          </a:p>
          <a:p>
            <a:pPr indent="-295275" lvl="0" marL="457200" rtl="0" algn="l">
              <a:spcBef>
                <a:spcPts val="0"/>
              </a:spcBef>
              <a:spcAft>
                <a:spcPts val="0"/>
              </a:spcAft>
              <a:buClr>
                <a:srgbClr val="434343"/>
              </a:buClr>
              <a:buSzPts val="1050"/>
              <a:buChar char="●"/>
            </a:pPr>
            <a:r>
              <a:rPr lang="en" sz="1050">
                <a:solidFill>
                  <a:srgbClr val="434343"/>
                </a:solidFill>
                <a:highlight>
                  <a:srgbClr val="FFFFFF"/>
                </a:highlight>
              </a:rPr>
              <a:t>How to run your Flutter app on a simulator/emulator and on a device.</a:t>
            </a:r>
            <a:endParaRPr sz="1050">
              <a:solidFill>
                <a:srgbClr val="434343"/>
              </a:solidFill>
              <a:highlight>
                <a:srgbClr val="FFFFFF"/>
              </a:highlight>
            </a:endParaRPr>
          </a:p>
          <a:p>
            <a:pPr indent="0" lvl="0" marL="0" rtl="0" algn="l">
              <a:spcBef>
                <a:spcPts val="0"/>
              </a:spcBef>
              <a:spcAft>
                <a:spcPts val="0"/>
              </a:spcAft>
              <a:buNone/>
            </a:pPr>
            <a:r>
              <a:t/>
            </a:r>
            <a:endParaRPr sz="1050">
              <a:solidFill>
                <a:srgbClr val="434343"/>
              </a:solidFill>
              <a:highlight>
                <a:srgbClr val="FFFFFF"/>
              </a:highlight>
            </a:endParaRPr>
          </a:p>
          <a:p>
            <a:pPr indent="0" lvl="0" marL="0" rtl="0" algn="l">
              <a:spcBef>
                <a:spcPts val="0"/>
              </a:spcBef>
              <a:spcAft>
                <a:spcPts val="0"/>
              </a:spcAft>
              <a:buNone/>
            </a:pPr>
            <a:r>
              <a:t/>
            </a:r>
            <a:endParaRPr>
              <a:solidFill>
                <a:srgbClr val="434343"/>
              </a:solidFill>
            </a:endParaRPr>
          </a:p>
          <a:p>
            <a:pPr indent="0" lvl="0" marL="0" rtl="0" algn="l">
              <a:spcBef>
                <a:spcPts val="0"/>
              </a:spcBef>
              <a:spcAft>
                <a:spcPts val="0"/>
              </a:spcAft>
              <a:buNone/>
            </a:pPr>
            <a:r>
              <a:t/>
            </a:r>
            <a:endParaRPr>
              <a:solidFill>
                <a:srgbClr val="434343"/>
              </a:solidFill>
            </a:endParaRPr>
          </a:p>
          <a:p>
            <a:pPr indent="0" lvl="0" marL="0" rtl="0" algn="l">
              <a:spcBef>
                <a:spcPts val="1600"/>
              </a:spcBef>
              <a:spcAft>
                <a:spcPts val="0"/>
              </a:spcAft>
              <a:buNone/>
            </a:pPr>
            <a:r>
              <a:t/>
            </a:r>
            <a:endParaRPr sz="1050" u="sng">
              <a:solidFill>
                <a:srgbClr val="1A73E8"/>
              </a:solidFill>
              <a:hlinkClick r:id="rId4">
                <a:extLst>
                  <a:ext uri="{A12FA001-AC4F-418D-AE19-62706E023703}">
                    <ahyp:hlinkClr val="tx"/>
                  </a:ext>
                </a:extLst>
              </a:hlinkClick>
            </a:endParaRPr>
          </a:p>
          <a:p>
            <a:pPr indent="0" lvl="0" marL="0" rtl="0" algn="l">
              <a:spcBef>
                <a:spcPts val="1600"/>
              </a:spcBef>
              <a:spcAft>
                <a:spcPts val="0"/>
              </a:spcAft>
              <a:buNone/>
            </a:pPr>
            <a:r>
              <a:t/>
            </a:r>
            <a:endParaRPr>
              <a:solidFill>
                <a:srgbClr val="434343"/>
              </a:solidFill>
            </a:endParaRPr>
          </a:p>
        </p:txBody>
      </p:sp>
      <p:sp>
        <p:nvSpPr>
          <p:cNvPr id="1160" name="Google Shape;1160;p69"/>
          <p:cNvSpPr/>
          <p:nvPr/>
        </p:nvSpPr>
        <p:spPr>
          <a:xfrm>
            <a:off x="7755979" y="421117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1" name="Google Shape;1161;p69"/>
          <p:cNvPicPr preferRelativeResize="0"/>
          <p:nvPr/>
        </p:nvPicPr>
        <p:blipFill>
          <a:blip r:embed="rId5">
            <a:alphaModFix/>
          </a:blip>
          <a:stretch>
            <a:fillRect/>
          </a:stretch>
        </p:blipFill>
        <p:spPr>
          <a:xfrm>
            <a:off x="7864112" y="4196313"/>
            <a:ext cx="704779" cy="873025"/>
          </a:xfrm>
          <a:prstGeom prst="rect">
            <a:avLst/>
          </a:prstGeom>
          <a:noFill/>
          <a:ln>
            <a:noFill/>
          </a:ln>
        </p:spPr>
      </p:pic>
      <p:sp>
        <p:nvSpPr>
          <p:cNvPr id="1162" name="Google Shape;1162;p69"/>
          <p:cNvSpPr txBox="1"/>
          <p:nvPr/>
        </p:nvSpPr>
        <p:spPr>
          <a:xfrm>
            <a:off x="717825" y="3040475"/>
            <a:ext cx="21456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Google Sans Medium"/>
                <a:ea typeface="Google Sans Medium"/>
                <a:cs typeface="Google Sans Medium"/>
                <a:sym typeface="Google Sans Medium"/>
              </a:rPr>
              <a:t>Option 4</a:t>
            </a:r>
            <a:endParaRPr sz="2400">
              <a:solidFill>
                <a:schemeClr val="dk1"/>
              </a:solidFill>
              <a:latin typeface="Google Sans Medium"/>
              <a:ea typeface="Google Sans Medium"/>
              <a:cs typeface="Google Sans Medium"/>
              <a:sym typeface="Google Sans Medium"/>
            </a:endParaRPr>
          </a:p>
        </p:txBody>
      </p:sp>
      <p:sp>
        <p:nvSpPr>
          <p:cNvPr id="1163" name="Google Shape;1163;p69"/>
          <p:cNvSpPr txBox="1"/>
          <p:nvPr/>
        </p:nvSpPr>
        <p:spPr>
          <a:xfrm>
            <a:off x="717825" y="3629075"/>
            <a:ext cx="7338300" cy="8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50">
                <a:latin typeface="Roboto"/>
                <a:ea typeface="Roboto"/>
                <a:cs typeface="Roboto"/>
                <a:sym typeface="Roboto"/>
              </a:rPr>
              <a:t>Use your own content to create an app with your members.</a:t>
            </a:r>
            <a:endParaRPr sz="105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7" name="Shape 1167"/>
        <p:cNvGrpSpPr/>
        <p:nvPr/>
      </p:nvGrpSpPr>
      <p:grpSpPr>
        <a:xfrm>
          <a:off x="0" y="0"/>
          <a:ext cx="0" cy="0"/>
          <a:chOff x="0" y="0"/>
          <a:chExt cx="0" cy="0"/>
        </a:xfrm>
      </p:grpSpPr>
      <p:sp>
        <p:nvSpPr>
          <p:cNvPr id="1168" name="Google Shape;1168;p70"/>
          <p:cNvSpPr/>
          <p:nvPr/>
        </p:nvSpPr>
        <p:spPr>
          <a:xfrm>
            <a:off x="4257250" y="586075"/>
            <a:ext cx="1314900" cy="3593400"/>
          </a:xfrm>
          <a:prstGeom prst="rect">
            <a:avLst/>
          </a:prstGeom>
          <a:solidFill>
            <a:srgbClr val="CEE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70"/>
          <p:cNvSpPr/>
          <p:nvPr/>
        </p:nvSpPr>
        <p:spPr>
          <a:xfrm>
            <a:off x="4892200" y="586075"/>
            <a:ext cx="1584600" cy="3593400"/>
          </a:xfrm>
          <a:prstGeom prst="rect">
            <a:avLst/>
          </a:pr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70"/>
          <p:cNvSpPr txBox="1"/>
          <p:nvPr>
            <p:ph type="title"/>
          </p:nvPr>
        </p:nvSpPr>
        <p:spPr>
          <a:xfrm>
            <a:off x="761950" y="809575"/>
            <a:ext cx="25401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Find a venue</a:t>
            </a:r>
            <a:endParaRPr/>
          </a:p>
        </p:txBody>
      </p:sp>
      <p:sp>
        <p:nvSpPr>
          <p:cNvPr id="1171" name="Google Shape;1171;p70"/>
          <p:cNvSpPr txBox="1"/>
          <p:nvPr>
            <p:ph idx="2" type="body"/>
          </p:nvPr>
        </p:nvSpPr>
        <p:spPr>
          <a:xfrm>
            <a:off x="762050" y="1514225"/>
            <a:ext cx="3099000" cy="2819700"/>
          </a:xfrm>
          <a:prstGeom prst="rect">
            <a:avLst/>
          </a:prstGeom>
        </p:spPr>
        <p:txBody>
          <a:bodyPr anchorCtr="0" anchor="t" bIns="0" lIns="0" spcFirstLastPara="1" rIns="228600" wrap="square" tIns="0">
            <a:noAutofit/>
          </a:bodyPr>
          <a:lstStyle/>
          <a:p>
            <a:pPr indent="0" lvl="0" marL="0" rtl="0" algn="l">
              <a:lnSpc>
                <a:spcPct val="114000"/>
              </a:lnSpc>
              <a:spcBef>
                <a:spcPts val="0"/>
              </a:spcBef>
              <a:spcAft>
                <a:spcPts val="0"/>
              </a:spcAft>
              <a:buNone/>
            </a:pPr>
            <a:r>
              <a:rPr lang="en"/>
              <a:t>Find a venue which has:</a:t>
            </a:r>
            <a:endParaRPr/>
          </a:p>
          <a:p>
            <a:pPr indent="-273050" lvl="0" marL="457200" rtl="0" algn="l">
              <a:lnSpc>
                <a:spcPct val="114000"/>
              </a:lnSpc>
              <a:spcBef>
                <a:spcPts val="500"/>
              </a:spcBef>
              <a:spcAft>
                <a:spcPts val="0"/>
              </a:spcAft>
              <a:buClr>
                <a:schemeClr val="accent4"/>
              </a:buClr>
              <a:buSzPts val="700"/>
              <a:buChar char="●"/>
            </a:pPr>
            <a:r>
              <a:rPr lang="en"/>
              <a:t>Internet connection, wifi or ethernet. The codelabs require a connection to run.</a:t>
            </a:r>
            <a:endParaRPr/>
          </a:p>
          <a:p>
            <a:pPr indent="-273050" lvl="0" marL="457200" rtl="0" algn="l">
              <a:lnSpc>
                <a:spcPct val="114000"/>
              </a:lnSpc>
              <a:spcBef>
                <a:spcPts val="500"/>
              </a:spcBef>
              <a:spcAft>
                <a:spcPts val="0"/>
              </a:spcAft>
              <a:buClr>
                <a:schemeClr val="accent4"/>
              </a:buClr>
              <a:buSzPts val="700"/>
              <a:buChar char="●"/>
            </a:pPr>
            <a:r>
              <a:rPr lang="en"/>
              <a:t>Chairs and tables. Attendees will be using their laptops.</a:t>
            </a:r>
            <a:endParaRPr/>
          </a:p>
          <a:p>
            <a:pPr indent="-273050" lvl="0" marL="457200" rtl="0" algn="l">
              <a:lnSpc>
                <a:spcPct val="114000"/>
              </a:lnSpc>
              <a:spcBef>
                <a:spcPts val="500"/>
              </a:spcBef>
              <a:spcAft>
                <a:spcPts val="0"/>
              </a:spcAft>
              <a:buClr>
                <a:schemeClr val="accent4"/>
              </a:buClr>
              <a:buSzPts val="700"/>
              <a:buChar char="●"/>
            </a:pPr>
            <a:r>
              <a:rPr lang="en"/>
              <a:t>Power outlets. The event will run for about three hours.</a:t>
            </a:r>
            <a:endParaRPr/>
          </a:p>
          <a:p>
            <a:pPr indent="-273050" lvl="0" marL="457200" rtl="0" algn="l">
              <a:lnSpc>
                <a:spcPct val="114000"/>
              </a:lnSpc>
              <a:spcBef>
                <a:spcPts val="500"/>
              </a:spcBef>
              <a:spcAft>
                <a:spcPts val="0"/>
              </a:spcAft>
              <a:buClr>
                <a:schemeClr val="accent4"/>
              </a:buClr>
              <a:buSzPts val="700"/>
              <a:buChar char="●"/>
            </a:pPr>
            <a:r>
              <a:rPr lang="en"/>
              <a:t>Optional: A projector that the Facilitator can use to share their screen with attendees.</a:t>
            </a:r>
            <a:endParaRPr/>
          </a:p>
          <a:p>
            <a:pPr indent="0" lvl="0" marL="0" rtl="0" algn="l">
              <a:lnSpc>
                <a:spcPct val="114000"/>
              </a:lnSpc>
              <a:spcBef>
                <a:spcPts val="500"/>
              </a:spcBef>
              <a:spcAft>
                <a:spcPts val="0"/>
              </a:spcAft>
              <a:buNone/>
            </a:pPr>
            <a:r>
              <a:t/>
            </a:r>
            <a:endParaRPr/>
          </a:p>
          <a:p>
            <a:pPr indent="0" lvl="0" marL="0" rtl="0" algn="l">
              <a:lnSpc>
                <a:spcPct val="114000"/>
              </a:lnSpc>
              <a:spcBef>
                <a:spcPts val="500"/>
              </a:spcBef>
              <a:spcAft>
                <a:spcPts val="500"/>
              </a:spcAft>
              <a:buNone/>
            </a:pPr>
            <a:r>
              <a:t/>
            </a:r>
            <a:endParaRPr/>
          </a:p>
        </p:txBody>
      </p:sp>
      <p:pic>
        <p:nvPicPr>
          <p:cNvPr id="1172" name="Google Shape;1172;p70"/>
          <p:cNvPicPr preferRelativeResize="0"/>
          <p:nvPr/>
        </p:nvPicPr>
        <p:blipFill>
          <a:blip r:embed="rId3">
            <a:alphaModFix/>
          </a:blip>
          <a:stretch>
            <a:fillRect/>
          </a:stretch>
        </p:blipFill>
        <p:spPr>
          <a:xfrm>
            <a:off x="4892200" y="914425"/>
            <a:ext cx="4251804" cy="3188853"/>
          </a:xfrm>
          <a:prstGeom prst="rect">
            <a:avLst/>
          </a:prstGeom>
          <a:noFill/>
          <a:ln>
            <a:noFill/>
          </a:ln>
        </p:spPr>
      </p:pic>
      <p:sp>
        <p:nvSpPr>
          <p:cNvPr id="1173" name="Google Shape;1173;p70"/>
          <p:cNvSpPr txBox="1"/>
          <p:nvPr>
            <p:ph idx="1" type="body"/>
          </p:nvPr>
        </p:nvSpPr>
        <p:spPr>
          <a:xfrm>
            <a:off x="4892200" y="4333925"/>
            <a:ext cx="3412800" cy="191400"/>
          </a:xfrm>
          <a:prstGeom prst="rect">
            <a:avLst/>
          </a:prstGeom>
        </p:spPr>
        <p:txBody>
          <a:bodyPr anchorCtr="0" anchor="ctr" bIns="0" lIns="0" spcFirstLastPara="1" rIns="228600" wrap="square" tIns="0">
            <a:noAutofit/>
          </a:bodyPr>
          <a:lstStyle/>
          <a:p>
            <a:pPr indent="0" lvl="0" marL="0" rtl="0" algn="l">
              <a:spcBef>
                <a:spcPts val="0"/>
              </a:spcBef>
              <a:spcAft>
                <a:spcPts val="0"/>
              </a:spcAft>
              <a:buNone/>
            </a:pPr>
            <a:r>
              <a:rPr lang="en" sz="700">
                <a:solidFill>
                  <a:srgbClr val="434343"/>
                </a:solidFill>
              </a:rPr>
              <a:t>GDG New Brunswick, 2018</a:t>
            </a:r>
            <a:endParaRPr sz="700">
              <a:solidFill>
                <a:srgbClr val="434343"/>
              </a:solidFill>
            </a:endParaRPr>
          </a:p>
        </p:txBody>
      </p:sp>
      <p:sp>
        <p:nvSpPr>
          <p:cNvPr id="1174" name="Google Shape;1174;p70"/>
          <p:cNvSpPr/>
          <p:nvPr/>
        </p:nvSpPr>
        <p:spPr>
          <a:xfrm>
            <a:off x="7755979" y="421117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75" name="Google Shape;1175;p70"/>
          <p:cNvPicPr preferRelativeResize="0"/>
          <p:nvPr/>
        </p:nvPicPr>
        <p:blipFill>
          <a:blip r:embed="rId4">
            <a:alphaModFix/>
          </a:blip>
          <a:stretch>
            <a:fillRect/>
          </a:stretch>
        </p:blipFill>
        <p:spPr>
          <a:xfrm>
            <a:off x="7864112" y="4196313"/>
            <a:ext cx="704779" cy="873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71"/>
          <p:cNvSpPr txBox="1"/>
          <p:nvPr>
            <p:ph type="title"/>
          </p:nvPr>
        </p:nvSpPr>
        <p:spPr>
          <a:xfrm>
            <a:off x="761950" y="809575"/>
            <a:ext cx="62670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Get familiar with the content</a:t>
            </a:r>
            <a:endParaRPr/>
          </a:p>
        </p:txBody>
      </p:sp>
      <p:sp>
        <p:nvSpPr>
          <p:cNvPr id="1181" name="Google Shape;1181;p71"/>
          <p:cNvSpPr txBox="1"/>
          <p:nvPr>
            <p:ph idx="2" type="body"/>
          </p:nvPr>
        </p:nvSpPr>
        <p:spPr>
          <a:xfrm>
            <a:off x="762050" y="1514225"/>
            <a:ext cx="7101900" cy="257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Check out </a:t>
            </a:r>
            <a:r>
              <a:rPr lang="en" u="sng">
                <a:solidFill>
                  <a:schemeClr val="hlink"/>
                </a:solidFill>
                <a:hlinkClick r:id="rId3"/>
              </a:rPr>
              <a:t>Flutter Introduction slides</a:t>
            </a:r>
            <a:r>
              <a:rPr lang="en"/>
              <a:t>, and give a Flutter intro if you think it will be useful. Feel free to use template slides. </a:t>
            </a:r>
            <a:endParaRPr/>
          </a:p>
          <a:p>
            <a:pPr indent="0" lvl="0" marL="0" rtl="0" algn="l">
              <a:spcBef>
                <a:spcPts val="1000"/>
              </a:spcBef>
              <a:spcAft>
                <a:spcPts val="0"/>
              </a:spcAft>
              <a:buNone/>
            </a:pPr>
            <a:r>
              <a:rPr lang="en"/>
              <a:t>Check out </a:t>
            </a:r>
            <a:r>
              <a:rPr lang="en" u="sng">
                <a:solidFill>
                  <a:schemeClr val="hlink"/>
                </a:solidFill>
                <a:hlinkClick r:id="rId4"/>
              </a:rPr>
              <a:t>Flutter Codelabs</a:t>
            </a:r>
            <a:r>
              <a:rPr lang="en"/>
              <a:t> to plan your events.</a:t>
            </a:r>
            <a:endParaRPr/>
          </a:p>
          <a:p>
            <a:pPr indent="0" lvl="0" marL="0" rtl="0" algn="l">
              <a:spcBef>
                <a:spcPts val="1000"/>
              </a:spcBef>
              <a:spcAft>
                <a:spcPts val="0"/>
              </a:spcAft>
              <a:buNone/>
            </a:pPr>
            <a:r>
              <a:rPr lang="en"/>
              <a:t>Check if you and other facilitators have access to the </a:t>
            </a:r>
            <a:r>
              <a:rPr lang="en" u="sng">
                <a:solidFill>
                  <a:schemeClr val="hlink"/>
                </a:solidFill>
                <a:hlinkClick r:id="rId5"/>
              </a:rPr>
              <a:t>flutter-study-jam mailing list</a:t>
            </a:r>
            <a:r>
              <a:rPr lang="en"/>
              <a:t>. If you don’t, request access by clicking the link above and then the Apply for membership link. Include your group’s name in your request.</a:t>
            </a:r>
            <a:endParaRPr/>
          </a:p>
          <a:p>
            <a:pPr indent="0" lvl="0" marL="0" rtl="0" algn="l">
              <a:spcBef>
                <a:spcPts val="1000"/>
              </a:spcBef>
              <a:spcAft>
                <a:spcPts val="0"/>
              </a:spcAft>
              <a:buNone/>
            </a:pPr>
            <a:r>
              <a:rPr lang="en"/>
              <a:t>Make sure you have email delivery turned on, as important updates to the Flutter Study Jam will be shared with this mailing list.</a:t>
            </a:r>
            <a:endParaRPr/>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1182" name="Google Shape;1182;p71"/>
          <p:cNvSpPr/>
          <p:nvPr/>
        </p:nvSpPr>
        <p:spPr>
          <a:xfrm>
            <a:off x="7755979" y="421117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83" name="Google Shape;1183;p71"/>
          <p:cNvPicPr preferRelativeResize="0"/>
          <p:nvPr/>
        </p:nvPicPr>
        <p:blipFill>
          <a:blip r:embed="rId6">
            <a:alphaModFix/>
          </a:blip>
          <a:stretch>
            <a:fillRect/>
          </a:stretch>
        </p:blipFill>
        <p:spPr>
          <a:xfrm>
            <a:off x="7864112" y="4196313"/>
            <a:ext cx="704779" cy="8730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7" name="Shape 1187"/>
        <p:cNvGrpSpPr/>
        <p:nvPr/>
      </p:nvGrpSpPr>
      <p:grpSpPr>
        <a:xfrm>
          <a:off x="0" y="0"/>
          <a:ext cx="0" cy="0"/>
          <a:chOff x="0" y="0"/>
          <a:chExt cx="0" cy="0"/>
        </a:xfrm>
      </p:grpSpPr>
      <p:sp>
        <p:nvSpPr>
          <p:cNvPr id="1188" name="Google Shape;1188;p72"/>
          <p:cNvSpPr/>
          <p:nvPr/>
        </p:nvSpPr>
        <p:spPr>
          <a:xfrm>
            <a:off x="4374762" y="3618675"/>
            <a:ext cx="3778800" cy="7257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2"/>
          <p:cNvSpPr/>
          <p:nvPr/>
        </p:nvSpPr>
        <p:spPr>
          <a:xfrm>
            <a:off x="4343400" y="3618675"/>
            <a:ext cx="63000" cy="7257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72"/>
          <p:cNvSpPr txBox="1"/>
          <p:nvPr>
            <p:ph type="title"/>
          </p:nvPr>
        </p:nvSpPr>
        <p:spPr>
          <a:xfrm>
            <a:off x="761950" y="809575"/>
            <a:ext cx="3175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Together, as a team</a:t>
            </a:r>
            <a:endParaRPr/>
          </a:p>
        </p:txBody>
      </p:sp>
      <p:sp>
        <p:nvSpPr>
          <p:cNvPr id="1191" name="Google Shape;1191;p72"/>
          <p:cNvSpPr txBox="1"/>
          <p:nvPr>
            <p:ph idx="4294967295" type="body"/>
          </p:nvPr>
        </p:nvSpPr>
        <p:spPr>
          <a:xfrm>
            <a:off x="761825" y="1514275"/>
            <a:ext cx="3039600" cy="813900"/>
          </a:xfrm>
          <a:prstGeom prst="rect">
            <a:avLst/>
          </a:prstGeom>
        </p:spPr>
        <p:txBody>
          <a:bodyPr anchorCtr="0" anchor="t" bIns="0" lIns="0" spcFirstLastPara="1" rIns="228600" wrap="square" tIns="0">
            <a:noAutofit/>
          </a:bodyPr>
          <a:lstStyle/>
          <a:p>
            <a:pPr indent="0" lvl="0" marL="0" rtl="0" algn="l">
              <a:lnSpc>
                <a:spcPct val="120000"/>
              </a:lnSpc>
              <a:spcBef>
                <a:spcPts val="0"/>
              </a:spcBef>
              <a:spcAft>
                <a:spcPts val="500"/>
              </a:spcAft>
              <a:buNone/>
            </a:pPr>
            <a:r>
              <a:rPr lang="en">
                <a:solidFill>
                  <a:srgbClr val="434343"/>
                </a:solidFill>
              </a:rPr>
              <a:t>Set up online channel for attendees. Pick one that works in your community. Use this channel to share the slides and encourage your attendees to complete the codelabs  at home.</a:t>
            </a:r>
            <a:endParaRPr>
              <a:solidFill>
                <a:srgbClr val="434343"/>
              </a:solidFill>
            </a:endParaRPr>
          </a:p>
        </p:txBody>
      </p:sp>
      <p:sp>
        <p:nvSpPr>
          <p:cNvPr id="1192" name="Google Shape;1192;p72"/>
          <p:cNvSpPr txBox="1"/>
          <p:nvPr>
            <p:ph idx="4294967295" type="body"/>
          </p:nvPr>
        </p:nvSpPr>
        <p:spPr>
          <a:xfrm>
            <a:off x="4320750" y="1514275"/>
            <a:ext cx="3280500" cy="1843200"/>
          </a:xfrm>
          <a:prstGeom prst="rect">
            <a:avLst/>
          </a:prstGeom>
        </p:spPr>
        <p:txBody>
          <a:bodyPr anchorCtr="0" anchor="t" bIns="0" lIns="0" spcFirstLastPara="1" rIns="228600" wrap="square" tIns="0">
            <a:noAutofit/>
          </a:bodyPr>
          <a:lstStyle/>
          <a:p>
            <a:pPr indent="0" lvl="0" marL="0" rtl="0" algn="l">
              <a:lnSpc>
                <a:spcPct val="120000"/>
              </a:lnSpc>
              <a:spcBef>
                <a:spcPts val="0"/>
              </a:spcBef>
              <a:spcAft>
                <a:spcPts val="0"/>
              </a:spcAft>
              <a:buNone/>
            </a:pPr>
            <a:r>
              <a:rPr lang="en">
                <a:solidFill>
                  <a:srgbClr val="434343"/>
                </a:solidFill>
              </a:rPr>
              <a:t>Make sure you invite your attendees to join the conversation! Some possibilities:</a:t>
            </a:r>
            <a:endParaRPr>
              <a:solidFill>
                <a:srgbClr val="434343"/>
              </a:solidFill>
            </a:endParaRPr>
          </a:p>
          <a:p>
            <a:pPr indent="-273050" lvl="0" marL="457200" rtl="0" algn="l">
              <a:lnSpc>
                <a:spcPct val="120000"/>
              </a:lnSpc>
              <a:spcBef>
                <a:spcPts val="500"/>
              </a:spcBef>
              <a:spcAft>
                <a:spcPts val="0"/>
              </a:spcAft>
              <a:buClr>
                <a:schemeClr val="accent4"/>
              </a:buClr>
              <a:buSzPts val="700"/>
              <a:buChar char="●"/>
            </a:pPr>
            <a:r>
              <a:rPr lang="en">
                <a:solidFill>
                  <a:srgbClr val="434343"/>
                </a:solidFill>
              </a:rPr>
              <a:t>Comments field on Meetup.com</a:t>
            </a:r>
            <a:endParaRPr>
              <a:solidFill>
                <a:srgbClr val="434343"/>
              </a:solidFill>
            </a:endParaRPr>
          </a:p>
          <a:p>
            <a:pPr indent="-273050" lvl="0" marL="457200" rtl="0" algn="l">
              <a:lnSpc>
                <a:spcPct val="120000"/>
              </a:lnSpc>
              <a:spcBef>
                <a:spcPts val="500"/>
              </a:spcBef>
              <a:spcAft>
                <a:spcPts val="0"/>
              </a:spcAft>
              <a:buClr>
                <a:schemeClr val="accent4"/>
              </a:buClr>
              <a:buSzPts val="700"/>
              <a:buChar char="●"/>
            </a:pPr>
            <a:r>
              <a:rPr lang="en">
                <a:solidFill>
                  <a:srgbClr val="434343"/>
                </a:solidFill>
              </a:rPr>
              <a:t>Facebook group</a:t>
            </a:r>
            <a:endParaRPr>
              <a:solidFill>
                <a:srgbClr val="434343"/>
              </a:solidFill>
            </a:endParaRPr>
          </a:p>
          <a:p>
            <a:pPr indent="-273050" lvl="0" marL="457200" rtl="0" algn="l">
              <a:lnSpc>
                <a:spcPct val="120000"/>
              </a:lnSpc>
              <a:spcBef>
                <a:spcPts val="500"/>
              </a:spcBef>
              <a:spcAft>
                <a:spcPts val="0"/>
              </a:spcAft>
              <a:buClr>
                <a:schemeClr val="accent4"/>
              </a:buClr>
              <a:buSzPts val="700"/>
              <a:buChar char="●"/>
            </a:pPr>
            <a:r>
              <a:rPr lang="en">
                <a:solidFill>
                  <a:srgbClr val="434343"/>
                </a:solidFill>
              </a:rPr>
              <a:t>Mailing list</a:t>
            </a:r>
            <a:endParaRPr>
              <a:solidFill>
                <a:srgbClr val="434343"/>
              </a:solidFill>
            </a:endParaRPr>
          </a:p>
          <a:p>
            <a:pPr indent="-273050" lvl="0" marL="457200" rtl="0" algn="l">
              <a:lnSpc>
                <a:spcPct val="120000"/>
              </a:lnSpc>
              <a:spcBef>
                <a:spcPts val="500"/>
              </a:spcBef>
              <a:spcAft>
                <a:spcPts val="0"/>
              </a:spcAft>
              <a:buClr>
                <a:schemeClr val="accent4"/>
              </a:buClr>
              <a:buSzPts val="700"/>
              <a:buChar char="●"/>
            </a:pPr>
            <a:r>
              <a:rPr lang="en">
                <a:solidFill>
                  <a:srgbClr val="434343"/>
                </a:solidFill>
              </a:rPr>
              <a:t>Slack channel</a:t>
            </a:r>
            <a:endParaRPr>
              <a:solidFill>
                <a:srgbClr val="434343"/>
              </a:solidFill>
            </a:endParaRPr>
          </a:p>
          <a:p>
            <a:pPr indent="0" lvl="0" marL="457200" rtl="0" algn="l">
              <a:lnSpc>
                <a:spcPct val="120000"/>
              </a:lnSpc>
              <a:spcBef>
                <a:spcPts val="500"/>
              </a:spcBef>
              <a:spcAft>
                <a:spcPts val="500"/>
              </a:spcAft>
              <a:buNone/>
            </a:pPr>
            <a:r>
              <a:t/>
            </a:r>
            <a:endParaRPr>
              <a:solidFill>
                <a:schemeClr val="accent4"/>
              </a:solidFill>
            </a:endParaRPr>
          </a:p>
        </p:txBody>
      </p:sp>
      <p:sp>
        <p:nvSpPr>
          <p:cNvPr id="1193" name="Google Shape;1193;p72"/>
          <p:cNvSpPr/>
          <p:nvPr/>
        </p:nvSpPr>
        <p:spPr>
          <a:xfrm>
            <a:off x="1305304" y="3248814"/>
            <a:ext cx="90109" cy="180218"/>
          </a:xfrm>
          <a:custGeom>
            <a:rect b="b" l="l" r="r" t="t"/>
            <a:pathLst>
              <a:path extrusionOk="0" h="15516" w="7758">
                <a:moveTo>
                  <a:pt x="0" y="0"/>
                </a:moveTo>
                <a:lnTo>
                  <a:pt x="0" y="2886"/>
                </a:lnTo>
                <a:cubicBezTo>
                  <a:pt x="2678" y="2886"/>
                  <a:pt x="4872" y="5080"/>
                  <a:pt x="4872" y="7758"/>
                </a:cubicBezTo>
                <a:cubicBezTo>
                  <a:pt x="4872" y="10436"/>
                  <a:pt x="2678" y="12629"/>
                  <a:pt x="0" y="12629"/>
                </a:cubicBezTo>
                <a:lnTo>
                  <a:pt x="0" y="15515"/>
                </a:lnTo>
                <a:cubicBezTo>
                  <a:pt x="4272" y="15515"/>
                  <a:pt x="7758" y="12029"/>
                  <a:pt x="7758" y="7758"/>
                </a:cubicBezTo>
                <a:cubicBezTo>
                  <a:pt x="7758" y="3487"/>
                  <a:pt x="4272" y="0"/>
                  <a:pt x="0"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2"/>
          <p:cNvSpPr/>
          <p:nvPr/>
        </p:nvSpPr>
        <p:spPr>
          <a:xfrm>
            <a:off x="1087583" y="3197866"/>
            <a:ext cx="236795" cy="325824"/>
          </a:xfrm>
          <a:custGeom>
            <a:rect b="b" l="l" r="r" t="t"/>
            <a:pathLst>
              <a:path extrusionOk="0" h="28052" w="20387">
                <a:moveTo>
                  <a:pt x="24" y="1"/>
                </a:moveTo>
                <a:lnTo>
                  <a:pt x="24" y="22349"/>
                </a:lnTo>
                <a:cubicBezTo>
                  <a:pt x="1" y="25512"/>
                  <a:pt x="2563" y="28052"/>
                  <a:pt x="5703" y="28052"/>
                </a:cubicBezTo>
                <a:lnTo>
                  <a:pt x="14684" y="28052"/>
                </a:lnTo>
                <a:cubicBezTo>
                  <a:pt x="17824" y="28052"/>
                  <a:pt x="20387" y="25512"/>
                  <a:pt x="20387" y="22349"/>
                </a:cubicBezTo>
                <a:lnTo>
                  <a:pt x="20387" y="1"/>
                </a:ln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2"/>
          <p:cNvSpPr/>
          <p:nvPr/>
        </p:nvSpPr>
        <p:spPr>
          <a:xfrm>
            <a:off x="1146836" y="3397616"/>
            <a:ext cx="22812" cy="22812"/>
          </a:xfrm>
          <a:custGeom>
            <a:rect b="b" l="l" r="r" t="t"/>
            <a:pathLst>
              <a:path extrusionOk="0" h="1964" w="1964">
                <a:moveTo>
                  <a:pt x="971" y="1"/>
                </a:moveTo>
                <a:cubicBezTo>
                  <a:pt x="440" y="1"/>
                  <a:pt x="1" y="440"/>
                  <a:pt x="1" y="994"/>
                </a:cubicBezTo>
                <a:cubicBezTo>
                  <a:pt x="1" y="1525"/>
                  <a:pt x="440" y="1963"/>
                  <a:pt x="971" y="1963"/>
                </a:cubicBezTo>
                <a:cubicBezTo>
                  <a:pt x="1525" y="1963"/>
                  <a:pt x="1963" y="1525"/>
                  <a:pt x="1963" y="994"/>
                </a:cubicBezTo>
                <a:cubicBezTo>
                  <a:pt x="1963" y="440"/>
                  <a:pt x="1525" y="1"/>
                  <a:pt x="971"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2"/>
          <p:cNvSpPr/>
          <p:nvPr/>
        </p:nvSpPr>
        <p:spPr>
          <a:xfrm>
            <a:off x="1107965" y="3397616"/>
            <a:ext cx="22800" cy="22812"/>
          </a:xfrm>
          <a:custGeom>
            <a:rect b="b" l="l" r="r" t="t"/>
            <a:pathLst>
              <a:path extrusionOk="0" h="1964" w="1963">
                <a:moveTo>
                  <a:pt x="993" y="1"/>
                </a:moveTo>
                <a:cubicBezTo>
                  <a:pt x="439" y="1"/>
                  <a:pt x="0" y="440"/>
                  <a:pt x="0" y="994"/>
                </a:cubicBezTo>
                <a:cubicBezTo>
                  <a:pt x="0" y="1525"/>
                  <a:pt x="439" y="1963"/>
                  <a:pt x="993" y="1963"/>
                </a:cubicBezTo>
                <a:cubicBezTo>
                  <a:pt x="1524" y="1963"/>
                  <a:pt x="1963" y="1525"/>
                  <a:pt x="1963" y="994"/>
                </a:cubicBezTo>
                <a:cubicBezTo>
                  <a:pt x="1963" y="440"/>
                  <a:pt x="1524" y="1"/>
                  <a:pt x="993"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2"/>
          <p:cNvSpPr/>
          <p:nvPr/>
        </p:nvSpPr>
        <p:spPr>
          <a:xfrm>
            <a:off x="1066400" y="3286882"/>
            <a:ext cx="184237" cy="158498"/>
          </a:xfrm>
          <a:custGeom>
            <a:rect b="b" l="l" r="r" t="t"/>
            <a:pathLst>
              <a:path extrusionOk="0" h="13646" w="15862">
                <a:moveTo>
                  <a:pt x="14892" y="1"/>
                </a:moveTo>
                <a:lnTo>
                  <a:pt x="14892" y="4526"/>
                </a:lnTo>
                <a:cubicBezTo>
                  <a:pt x="14892" y="4895"/>
                  <a:pt x="14892" y="5311"/>
                  <a:pt x="14892" y="5726"/>
                </a:cubicBezTo>
                <a:cubicBezTo>
                  <a:pt x="14938" y="7735"/>
                  <a:pt x="14984" y="9998"/>
                  <a:pt x="13599" y="11406"/>
                </a:cubicBezTo>
                <a:cubicBezTo>
                  <a:pt x="12722" y="12329"/>
                  <a:pt x="11290" y="12768"/>
                  <a:pt x="9282" y="12768"/>
                </a:cubicBezTo>
                <a:lnTo>
                  <a:pt x="1" y="12768"/>
                </a:lnTo>
                <a:lnTo>
                  <a:pt x="1" y="13645"/>
                </a:lnTo>
                <a:lnTo>
                  <a:pt x="9282" y="13645"/>
                </a:lnTo>
                <a:cubicBezTo>
                  <a:pt x="11544" y="13645"/>
                  <a:pt x="13160" y="13114"/>
                  <a:pt x="14222" y="12006"/>
                </a:cubicBezTo>
                <a:cubicBezTo>
                  <a:pt x="15862" y="10367"/>
                  <a:pt x="15815" y="7781"/>
                  <a:pt x="15769" y="5726"/>
                </a:cubicBezTo>
                <a:lnTo>
                  <a:pt x="15769" y="4526"/>
                </a:lnTo>
                <a:lnTo>
                  <a:pt x="15769"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2"/>
          <p:cNvSpPr/>
          <p:nvPr/>
        </p:nvSpPr>
        <p:spPr>
          <a:xfrm>
            <a:off x="1227551" y="3283398"/>
            <a:ext cx="32987" cy="9931"/>
          </a:xfrm>
          <a:custGeom>
            <a:rect b="b" l="l" r="r" t="t"/>
            <a:pathLst>
              <a:path extrusionOk="0" h="855" w="2840">
                <a:moveTo>
                  <a:pt x="0" y="1"/>
                </a:moveTo>
                <a:lnTo>
                  <a:pt x="0" y="855"/>
                </a:lnTo>
                <a:lnTo>
                  <a:pt x="2840" y="855"/>
                </a:lnTo>
                <a:lnTo>
                  <a:pt x="2840"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2"/>
          <p:cNvSpPr/>
          <p:nvPr/>
        </p:nvSpPr>
        <p:spPr>
          <a:xfrm>
            <a:off x="1909185" y="2508550"/>
            <a:ext cx="336983" cy="192880"/>
          </a:xfrm>
          <a:custGeom>
            <a:rect b="b" l="l" r="r" t="t"/>
            <a:pathLst>
              <a:path extrusionOk="0" h="16624" w="29044">
                <a:moveTo>
                  <a:pt x="2147" y="0"/>
                </a:moveTo>
                <a:cubicBezTo>
                  <a:pt x="970" y="0"/>
                  <a:pt x="0" y="970"/>
                  <a:pt x="0" y="2147"/>
                </a:cubicBezTo>
                <a:lnTo>
                  <a:pt x="0" y="16623"/>
                </a:lnTo>
                <a:lnTo>
                  <a:pt x="29044" y="16623"/>
                </a:lnTo>
                <a:lnTo>
                  <a:pt x="29044" y="2147"/>
                </a:lnTo>
                <a:cubicBezTo>
                  <a:pt x="29044" y="970"/>
                  <a:pt x="28097" y="23"/>
                  <a:pt x="26920"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72"/>
          <p:cNvSpPr/>
          <p:nvPr/>
        </p:nvSpPr>
        <p:spPr>
          <a:xfrm>
            <a:off x="1839260" y="2696327"/>
            <a:ext cx="475215" cy="51724"/>
          </a:xfrm>
          <a:custGeom>
            <a:rect b="b" l="l" r="r" t="t"/>
            <a:pathLst>
              <a:path extrusionOk="0" h="4458" w="40958">
                <a:moveTo>
                  <a:pt x="2060" y="1"/>
                </a:moveTo>
                <a:cubicBezTo>
                  <a:pt x="924" y="1"/>
                  <a:pt x="0" y="939"/>
                  <a:pt x="0" y="2079"/>
                </a:cubicBezTo>
                <a:cubicBezTo>
                  <a:pt x="0" y="3234"/>
                  <a:pt x="924" y="4157"/>
                  <a:pt x="2055" y="4157"/>
                </a:cubicBezTo>
                <a:lnTo>
                  <a:pt x="38856" y="4457"/>
                </a:lnTo>
                <a:cubicBezTo>
                  <a:pt x="40011" y="4457"/>
                  <a:pt x="40957" y="3534"/>
                  <a:pt x="40957" y="2379"/>
                </a:cubicBezTo>
                <a:cubicBezTo>
                  <a:pt x="40957" y="1225"/>
                  <a:pt x="40034" y="302"/>
                  <a:pt x="38902" y="278"/>
                </a:cubicBezTo>
                <a:lnTo>
                  <a:pt x="2101" y="1"/>
                </a:lnTo>
                <a:cubicBezTo>
                  <a:pt x="2088" y="1"/>
                  <a:pt x="2074" y="1"/>
                  <a:pt x="2060"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2"/>
          <p:cNvSpPr/>
          <p:nvPr/>
        </p:nvSpPr>
        <p:spPr>
          <a:xfrm>
            <a:off x="2100729" y="2565871"/>
            <a:ext cx="18761" cy="18773"/>
          </a:xfrm>
          <a:custGeom>
            <a:rect b="b" l="l" r="r" t="t"/>
            <a:pathLst>
              <a:path extrusionOk="0" h="1618" w="1617">
                <a:moveTo>
                  <a:pt x="809" y="1"/>
                </a:moveTo>
                <a:cubicBezTo>
                  <a:pt x="370" y="1"/>
                  <a:pt x="1" y="370"/>
                  <a:pt x="1" y="809"/>
                </a:cubicBezTo>
                <a:cubicBezTo>
                  <a:pt x="1" y="1271"/>
                  <a:pt x="370" y="1617"/>
                  <a:pt x="809" y="1617"/>
                </a:cubicBezTo>
                <a:cubicBezTo>
                  <a:pt x="1247" y="1617"/>
                  <a:pt x="1617" y="1271"/>
                  <a:pt x="1617" y="809"/>
                </a:cubicBezTo>
                <a:cubicBezTo>
                  <a:pt x="1617" y="370"/>
                  <a:pt x="1247" y="1"/>
                  <a:pt x="809"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72"/>
          <p:cNvSpPr/>
          <p:nvPr/>
        </p:nvSpPr>
        <p:spPr>
          <a:xfrm>
            <a:off x="2059478" y="2565871"/>
            <a:ext cx="18761" cy="18773"/>
          </a:xfrm>
          <a:custGeom>
            <a:rect b="b" l="l" r="r" t="t"/>
            <a:pathLst>
              <a:path extrusionOk="0" h="1618" w="1617">
                <a:moveTo>
                  <a:pt x="808" y="1"/>
                </a:moveTo>
                <a:cubicBezTo>
                  <a:pt x="346" y="1"/>
                  <a:pt x="0" y="370"/>
                  <a:pt x="0" y="809"/>
                </a:cubicBezTo>
                <a:cubicBezTo>
                  <a:pt x="0" y="1271"/>
                  <a:pt x="346" y="1617"/>
                  <a:pt x="808" y="1617"/>
                </a:cubicBezTo>
                <a:cubicBezTo>
                  <a:pt x="1247" y="1617"/>
                  <a:pt x="1616" y="1271"/>
                  <a:pt x="1616" y="809"/>
                </a:cubicBezTo>
                <a:cubicBezTo>
                  <a:pt x="1616" y="370"/>
                  <a:pt x="1247" y="1"/>
                  <a:pt x="808"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2"/>
          <p:cNvSpPr/>
          <p:nvPr/>
        </p:nvSpPr>
        <p:spPr>
          <a:xfrm>
            <a:off x="2002944" y="2604986"/>
            <a:ext cx="138499" cy="9920"/>
          </a:xfrm>
          <a:custGeom>
            <a:rect b="b" l="l" r="r" t="t"/>
            <a:pathLst>
              <a:path extrusionOk="0" h="855" w="11937">
                <a:moveTo>
                  <a:pt x="1" y="1"/>
                </a:moveTo>
                <a:lnTo>
                  <a:pt x="1" y="855"/>
                </a:lnTo>
                <a:lnTo>
                  <a:pt x="11937" y="855"/>
                </a:lnTo>
                <a:lnTo>
                  <a:pt x="11937"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2"/>
          <p:cNvSpPr/>
          <p:nvPr/>
        </p:nvSpPr>
        <p:spPr>
          <a:xfrm>
            <a:off x="2002944" y="2612760"/>
            <a:ext cx="43672" cy="39390"/>
          </a:xfrm>
          <a:custGeom>
            <a:rect b="b" l="l" r="r" t="t"/>
            <a:pathLst>
              <a:path extrusionOk="0" h="3395" w="3764">
                <a:moveTo>
                  <a:pt x="3764" y="0"/>
                </a:moveTo>
                <a:lnTo>
                  <a:pt x="1" y="46"/>
                </a:lnTo>
                <a:cubicBezTo>
                  <a:pt x="24" y="947"/>
                  <a:pt x="439" y="1801"/>
                  <a:pt x="1132" y="2401"/>
                </a:cubicBezTo>
                <a:cubicBezTo>
                  <a:pt x="1848" y="3048"/>
                  <a:pt x="2794" y="3394"/>
                  <a:pt x="3764" y="3394"/>
                </a:cubicBezTo>
                <a:lnTo>
                  <a:pt x="3764"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2"/>
          <p:cNvSpPr/>
          <p:nvPr/>
        </p:nvSpPr>
        <p:spPr>
          <a:xfrm>
            <a:off x="2042060" y="2612226"/>
            <a:ext cx="42338" cy="39646"/>
          </a:xfrm>
          <a:custGeom>
            <a:rect b="b" l="l" r="r" t="t"/>
            <a:pathLst>
              <a:path extrusionOk="0" h="3417" w="3649">
                <a:moveTo>
                  <a:pt x="0" y="0"/>
                </a:moveTo>
                <a:lnTo>
                  <a:pt x="0" y="3417"/>
                </a:lnTo>
                <a:lnTo>
                  <a:pt x="3648" y="3417"/>
                </a:lnTo>
                <a:lnTo>
                  <a:pt x="3648"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 name="Google Shape;1206;p72"/>
          <p:cNvGrpSpPr/>
          <p:nvPr/>
        </p:nvGrpSpPr>
        <p:grpSpPr>
          <a:xfrm>
            <a:off x="2710523" y="3154791"/>
            <a:ext cx="356453" cy="401258"/>
            <a:chOff x="6750747" y="1940147"/>
            <a:chExt cx="422789" cy="475876"/>
          </a:xfrm>
        </p:grpSpPr>
        <p:sp>
          <p:nvSpPr>
            <p:cNvPr id="1207" name="Google Shape;1207;p72"/>
            <p:cNvSpPr/>
            <p:nvPr/>
          </p:nvSpPr>
          <p:spPr>
            <a:xfrm>
              <a:off x="6812935" y="1940147"/>
              <a:ext cx="295582" cy="269202"/>
            </a:xfrm>
            <a:custGeom>
              <a:rect b="b" l="l" r="r" t="t"/>
              <a:pathLst>
                <a:path extrusionOk="0" h="19787" w="21726">
                  <a:moveTo>
                    <a:pt x="10874" y="1"/>
                  </a:moveTo>
                  <a:cubicBezTo>
                    <a:pt x="4849" y="1"/>
                    <a:pt x="0" y="4918"/>
                    <a:pt x="93" y="10944"/>
                  </a:cubicBezTo>
                  <a:lnTo>
                    <a:pt x="93" y="19786"/>
                  </a:lnTo>
                  <a:lnTo>
                    <a:pt x="3856" y="19786"/>
                  </a:lnTo>
                  <a:lnTo>
                    <a:pt x="3856" y="10944"/>
                  </a:lnTo>
                  <a:cubicBezTo>
                    <a:pt x="3833" y="7065"/>
                    <a:pt x="6996" y="3926"/>
                    <a:pt x="10874" y="3926"/>
                  </a:cubicBezTo>
                  <a:cubicBezTo>
                    <a:pt x="14730" y="3926"/>
                    <a:pt x="17893" y="7065"/>
                    <a:pt x="17893" y="10944"/>
                  </a:cubicBezTo>
                  <a:lnTo>
                    <a:pt x="17893" y="19509"/>
                  </a:lnTo>
                  <a:lnTo>
                    <a:pt x="21633" y="19509"/>
                  </a:lnTo>
                  <a:lnTo>
                    <a:pt x="21633" y="10944"/>
                  </a:lnTo>
                  <a:cubicBezTo>
                    <a:pt x="21725" y="4918"/>
                    <a:pt x="16877" y="1"/>
                    <a:pt x="10874"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2"/>
            <p:cNvSpPr/>
            <p:nvPr/>
          </p:nvSpPr>
          <p:spPr>
            <a:xfrm>
              <a:off x="6983487" y="2178874"/>
              <a:ext cx="190048" cy="237149"/>
            </a:xfrm>
            <a:custGeom>
              <a:rect b="b" l="l" r="r" t="t"/>
              <a:pathLst>
                <a:path extrusionOk="0" h="17431" w="13969">
                  <a:moveTo>
                    <a:pt x="2425" y="0"/>
                  </a:moveTo>
                  <a:cubicBezTo>
                    <a:pt x="1086" y="0"/>
                    <a:pt x="1" y="1085"/>
                    <a:pt x="1" y="2424"/>
                  </a:cubicBezTo>
                  <a:lnTo>
                    <a:pt x="1" y="14984"/>
                  </a:lnTo>
                  <a:cubicBezTo>
                    <a:pt x="1" y="16346"/>
                    <a:pt x="1086" y="17431"/>
                    <a:pt x="2425" y="17431"/>
                  </a:cubicBezTo>
                  <a:lnTo>
                    <a:pt x="11544" y="17431"/>
                  </a:lnTo>
                  <a:cubicBezTo>
                    <a:pt x="12906" y="17431"/>
                    <a:pt x="13968" y="16346"/>
                    <a:pt x="13968" y="14984"/>
                  </a:cubicBezTo>
                  <a:lnTo>
                    <a:pt x="13968" y="2424"/>
                  </a:lnTo>
                  <a:cubicBezTo>
                    <a:pt x="13968" y="1085"/>
                    <a:pt x="12906" y="0"/>
                    <a:pt x="11544"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72"/>
            <p:cNvSpPr/>
            <p:nvPr/>
          </p:nvSpPr>
          <p:spPr>
            <a:xfrm>
              <a:off x="7025894" y="2233525"/>
              <a:ext cx="110581" cy="147641"/>
            </a:xfrm>
            <a:custGeom>
              <a:rect b="b" l="l" r="r" t="t"/>
              <a:pathLst>
                <a:path extrusionOk="0" h="10852" w="8128">
                  <a:moveTo>
                    <a:pt x="47" y="0"/>
                  </a:moveTo>
                  <a:cubicBezTo>
                    <a:pt x="23" y="0"/>
                    <a:pt x="0" y="23"/>
                    <a:pt x="0" y="46"/>
                  </a:cubicBezTo>
                  <a:lnTo>
                    <a:pt x="0" y="8704"/>
                  </a:lnTo>
                  <a:cubicBezTo>
                    <a:pt x="0" y="9881"/>
                    <a:pt x="970" y="10851"/>
                    <a:pt x="2148" y="10851"/>
                  </a:cubicBezTo>
                  <a:lnTo>
                    <a:pt x="6026" y="10851"/>
                  </a:lnTo>
                  <a:cubicBezTo>
                    <a:pt x="7181" y="10851"/>
                    <a:pt x="8127" y="9905"/>
                    <a:pt x="8127" y="8750"/>
                  </a:cubicBezTo>
                  <a:lnTo>
                    <a:pt x="8127"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2"/>
            <p:cNvSpPr/>
            <p:nvPr/>
          </p:nvSpPr>
          <p:spPr>
            <a:xfrm>
              <a:off x="6750747" y="2178874"/>
              <a:ext cx="185014" cy="237149"/>
            </a:xfrm>
            <a:custGeom>
              <a:rect b="b" l="l" r="r" t="t"/>
              <a:pathLst>
                <a:path extrusionOk="0" h="17431" w="13599">
                  <a:moveTo>
                    <a:pt x="2101" y="0"/>
                  </a:moveTo>
                  <a:cubicBezTo>
                    <a:pt x="947" y="0"/>
                    <a:pt x="0" y="923"/>
                    <a:pt x="0" y="2078"/>
                  </a:cubicBezTo>
                  <a:lnTo>
                    <a:pt x="0" y="15330"/>
                  </a:lnTo>
                  <a:cubicBezTo>
                    <a:pt x="0" y="16484"/>
                    <a:pt x="947" y="17431"/>
                    <a:pt x="2101" y="17431"/>
                  </a:cubicBezTo>
                  <a:lnTo>
                    <a:pt x="11521" y="17431"/>
                  </a:lnTo>
                  <a:cubicBezTo>
                    <a:pt x="12675" y="17431"/>
                    <a:pt x="13598" y="16484"/>
                    <a:pt x="13598" y="15330"/>
                  </a:cubicBezTo>
                  <a:lnTo>
                    <a:pt x="13598" y="2078"/>
                  </a:lnTo>
                  <a:cubicBezTo>
                    <a:pt x="13598" y="923"/>
                    <a:pt x="12675" y="0"/>
                    <a:pt x="11521"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2"/>
            <p:cNvSpPr/>
            <p:nvPr/>
          </p:nvSpPr>
          <p:spPr>
            <a:xfrm>
              <a:off x="7055730" y="2209336"/>
              <a:ext cx="23265" cy="11319"/>
            </a:xfrm>
            <a:custGeom>
              <a:rect b="b" l="l" r="r" t="t"/>
              <a:pathLst>
                <a:path extrusionOk="0" h="832" w="1710">
                  <a:moveTo>
                    <a:pt x="855" y="0"/>
                  </a:moveTo>
                  <a:cubicBezTo>
                    <a:pt x="428" y="0"/>
                    <a:pt x="1" y="278"/>
                    <a:pt x="1" y="832"/>
                  </a:cubicBezTo>
                  <a:lnTo>
                    <a:pt x="1709" y="832"/>
                  </a:lnTo>
                  <a:cubicBezTo>
                    <a:pt x="1709" y="278"/>
                    <a:pt x="1282" y="0"/>
                    <a:pt x="855"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2"/>
            <p:cNvSpPr/>
            <p:nvPr/>
          </p:nvSpPr>
          <p:spPr>
            <a:xfrm>
              <a:off x="7087620" y="2208792"/>
              <a:ext cx="23088" cy="11551"/>
            </a:xfrm>
            <a:custGeom>
              <a:rect b="b" l="l" r="r" t="t"/>
              <a:pathLst>
                <a:path extrusionOk="0" h="849" w="1697">
                  <a:moveTo>
                    <a:pt x="846" y="0"/>
                  </a:moveTo>
                  <a:cubicBezTo>
                    <a:pt x="421" y="0"/>
                    <a:pt x="0" y="283"/>
                    <a:pt x="12" y="849"/>
                  </a:cubicBezTo>
                  <a:lnTo>
                    <a:pt x="1697" y="849"/>
                  </a:lnTo>
                  <a:cubicBezTo>
                    <a:pt x="1697" y="283"/>
                    <a:pt x="1270" y="0"/>
                    <a:pt x="846"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 name="Google Shape;1213;p72"/>
          <p:cNvGrpSpPr/>
          <p:nvPr/>
        </p:nvGrpSpPr>
        <p:grpSpPr>
          <a:xfrm>
            <a:off x="1917227" y="3918725"/>
            <a:ext cx="291994" cy="395658"/>
            <a:chOff x="7600449" y="3158899"/>
            <a:chExt cx="337526" cy="457356"/>
          </a:xfrm>
        </p:grpSpPr>
        <p:sp>
          <p:nvSpPr>
            <p:cNvPr id="1214" name="Google Shape;1214;p72"/>
            <p:cNvSpPr/>
            <p:nvPr/>
          </p:nvSpPr>
          <p:spPr>
            <a:xfrm>
              <a:off x="7600449" y="3457840"/>
              <a:ext cx="337526" cy="158415"/>
            </a:xfrm>
            <a:custGeom>
              <a:rect b="b" l="l" r="r" t="t"/>
              <a:pathLst>
                <a:path extrusionOk="0" h="12247" w="26089">
                  <a:moveTo>
                    <a:pt x="323" y="1"/>
                  </a:moveTo>
                  <a:lnTo>
                    <a:pt x="0" y="2587"/>
                  </a:lnTo>
                  <a:cubicBezTo>
                    <a:pt x="0" y="6373"/>
                    <a:pt x="1639" y="9120"/>
                    <a:pt x="4225" y="10875"/>
                  </a:cubicBezTo>
                  <a:cubicBezTo>
                    <a:pt x="6069" y="12116"/>
                    <a:pt x="8375" y="12246"/>
                    <a:pt x="10948" y="12246"/>
                  </a:cubicBezTo>
                  <a:cubicBezTo>
                    <a:pt x="11629" y="12246"/>
                    <a:pt x="12329" y="12237"/>
                    <a:pt x="13044" y="12237"/>
                  </a:cubicBezTo>
                  <a:cubicBezTo>
                    <a:pt x="13760" y="12237"/>
                    <a:pt x="14460" y="12246"/>
                    <a:pt x="15141" y="12246"/>
                  </a:cubicBezTo>
                  <a:cubicBezTo>
                    <a:pt x="17714" y="12246"/>
                    <a:pt x="20020" y="12116"/>
                    <a:pt x="21864" y="10875"/>
                  </a:cubicBezTo>
                  <a:cubicBezTo>
                    <a:pt x="24473" y="9120"/>
                    <a:pt x="26089" y="6373"/>
                    <a:pt x="26089" y="2587"/>
                  </a:cubicBezTo>
                  <a:lnTo>
                    <a:pt x="2576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2"/>
            <p:cNvSpPr/>
            <p:nvPr/>
          </p:nvSpPr>
          <p:spPr>
            <a:xfrm>
              <a:off x="7779952" y="3457840"/>
              <a:ext cx="13" cy="13"/>
            </a:xfrm>
            <a:custGeom>
              <a:rect b="b" l="l" r="r" t="t"/>
              <a:pathLst>
                <a:path extrusionOk="0" h="1" w="1">
                  <a:moveTo>
                    <a:pt x="1" y="1"/>
                  </a:moveTo>
                  <a:lnTo>
                    <a:pt x="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2"/>
            <p:cNvSpPr/>
            <p:nvPr/>
          </p:nvSpPr>
          <p:spPr>
            <a:xfrm>
              <a:off x="7604925" y="3158899"/>
              <a:ext cx="328871" cy="298941"/>
            </a:xfrm>
            <a:custGeom>
              <a:rect b="b" l="l" r="r" t="t"/>
              <a:pathLst>
                <a:path extrusionOk="0" h="23111" w="25420">
                  <a:moveTo>
                    <a:pt x="12745" y="1"/>
                  </a:moveTo>
                  <a:cubicBezTo>
                    <a:pt x="7550" y="1"/>
                    <a:pt x="3279" y="947"/>
                    <a:pt x="2817" y="2171"/>
                  </a:cubicBezTo>
                  <a:lnTo>
                    <a:pt x="1" y="23111"/>
                  </a:lnTo>
                  <a:lnTo>
                    <a:pt x="25420" y="23111"/>
                  </a:lnTo>
                  <a:lnTo>
                    <a:pt x="22672" y="2171"/>
                  </a:lnTo>
                  <a:cubicBezTo>
                    <a:pt x="22210" y="947"/>
                    <a:pt x="17962" y="1"/>
                    <a:pt x="12745" y="1"/>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2"/>
            <p:cNvSpPr/>
            <p:nvPr/>
          </p:nvSpPr>
          <p:spPr>
            <a:xfrm>
              <a:off x="7767714" y="3176517"/>
              <a:ext cx="19122" cy="6286"/>
            </a:xfrm>
            <a:custGeom>
              <a:rect b="b" l="l" r="r" t="t"/>
              <a:pathLst>
                <a:path extrusionOk="0" h="486" w="1478">
                  <a:moveTo>
                    <a:pt x="739" y="1"/>
                  </a:moveTo>
                  <a:cubicBezTo>
                    <a:pt x="346" y="1"/>
                    <a:pt x="0" y="116"/>
                    <a:pt x="0" y="232"/>
                  </a:cubicBezTo>
                  <a:cubicBezTo>
                    <a:pt x="0" y="370"/>
                    <a:pt x="346" y="486"/>
                    <a:pt x="739" y="486"/>
                  </a:cubicBezTo>
                  <a:cubicBezTo>
                    <a:pt x="1154" y="486"/>
                    <a:pt x="1478" y="370"/>
                    <a:pt x="1478" y="232"/>
                  </a:cubicBezTo>
                  <a:cubicBezTo>
                    <a:pt x="1478" y="116"/>
                    <a:pt x="1154" y="1"/>
                    <a:pt x="739"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2"/>
            <p:cNvSpPr/>
            <p:nvPr/>
          </p:nvSpPr>
          <p:spPr>
            <a:xfrm>
              <a:off x="7793394" y="3185184"/>
              <a:ext cx="19135" cy="5989"/>
            </a:xfrm>
            <a:custGeom>
              <a:rect b="b" l="l" r="r" t="t"/>
              <a:pathLst>
                <a:path extrusionOk="0" h="463" w="1479">
                  <a:moveTo>
                    <a:pt x="739" y="0"/>
                  </a:moveTo>
                  <a:cubicBezTo>
                    <a:pt x="324" y="0"/>
                    <a:pt x="1" y="116"/>
                    <a:pt x="1" y="231"/>
                  </a:cubicBezTo>
                  <a:cubicBezTo>
                    <a:pt x="1" y="370"/>
                    <a:pt x="324" y="462"/>
                    <a:pt x="739" y="462"/>
                  </a:cubicBezTo>
                  <a:cubicBezTo>
                    <a:pt x="1155" y="462"/>
                    <a:pt x="1478" y="370"/>
                    <a:pt x="1478" y="231"/>
                  </a:cubicBezTo>
                  <a:cubicBezTo>
                    <a:pt x="1478" y="116"/>
                    <a:pt x="1155" y="0"/>
                    <a:pt x="739"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2"/>
            <p:cNvSpPr/>
            <p:nvPr/>
          </p:nvSpPr>
          <p:spPr>
            <a:xfrm>
              <a:off x="7742318" y="3185184"/>
              <a:ext cx="19135" cy="5989"/>
            </a:xfrm>
            <a:custGeom>
              <a:rect b="b" l="l" r="r" t="t"/>
              <a:pathLst>
                <a:path extrusionOk="0" h="463" w="1479">
                  <a:moveTo>
                    <a:pt x="739" y="0"/>
                  </a:moveTo>
                  <a:cubicBezTo>
                    <a:pt x="324" y="0"/>
                    <a:pt x="1" y="116"/>
                    <a:pt x="1" y="231"/>
                  </a:cubicBezTo>
                  <a:cubicBezTo>
                    <a:pt x="1" y="370"/>
                    <a:pt x="324" y="462"/>
                    <a:pt x="739" y="462"/>
                  </a:cubicBezTo>
                  <a:cubicBezTo>
                    <a:pt x="1132" y="462"/>
                    <a:pt x="1478" y="370"/>
                    <a:pt x="1478" y="231"/>
                  </a:cubicBezTo>
                  <a:cubicBezTo>
                    <a:pt x="1478" y="116"/>
                    <a:pt x="1132" y="0"/>
                    <a:pt x="739"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2"/>
            <p:cNvSpPr/>
            <p:nvPr/>
          </p:nvSpPr>
          <p:spPr>
            <a:xfrm>
              <a:off x="7767714" y="3194744"/>
              <a:ext cx="19122" cy="5976"/>
            </a:xfrm>
            <a:custGeom>
              <a:rect b="b" l="l" r="r" t="t"/>
              <a:pathLst>
                <a:path extrusionOk="0" h="462" w="1478">
                  <a:moveTo>
                    <a:pt x="739" y="0"/>
                  </a:moveTo>
                  <a:cubicBezTo>
                    <a:pt x="346" y="0"/>
                    <a:pt x="0" y="92"/>
                    <a:pt x="0" y="231"/>
                  </a:cubicBezTo>
                  <a:cubicBezTo>
                    <a:pt x="0" y="369"/>
                    <a:pt x="346" y="462"/>
                    <a:pt x="739" y="462"/>
                  </a:cubicBezTo>
                  <a:cubicBezTo>
                    <a:pt x="1154" y="462"/>
                    <a:pt x="1478" y="369"/>
                    <a:pt x="1478" y="231"/>
                  </a:cubicBezTo>
                  <a:cubicBezTo>
                    <a:pt x="1478" y="92"/>
                    <a:pt x="1154" y="0"/>
                    <a:pt x="739"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2"/>
            <p:cNvSpPr/>
            <p:nvPr/>
          </p:nvSpPr>
          <p:spPr>
            <a:xfrm>
              <a:off x="7772487" y="3315652"/>
              <a:ext cx="90213" cy="34394"/>
            </a:xfrm>
            <a:custGeom>
              <a:rect b="b" l="l" r="r" t="t"/>
              <a:pathLst>
                <a:path extrusionOk="0" h="2659" w="6973">
                  <a:moveTo>
                    <a:pt x="1306" y="1"/>
                  </a:moveTo>
                  <a:cubicBezTo>
                    <a:pt x="963" y="1"/>
                    <a:pt x="627" y="137"/>
                    <a:pt x="370" y="373"/>
                  </a:cubicBezTo>
                  <a:cubicBezTo>
                    <a:pt x="116" y="627"/>
                    <a:pt x="0" y="1966"/>
                    <a:pt x="0" y="2404"/>
                  </a:cubicBezTo>
                  <a:lnTo>
                    <a:pt x="0" y="2658"/>
                  </a:lnTo>
                  <a:lnTo>
                    <a:pt x="2679" y="2658"/>
                  </a:lnTo>
                  <a:lnTo>
                    <a:pt x="2840" y="2174"/>
                  </a:lnTo>
                  <a:lnTo>
                    <a:pt x="3071" y="2658"/>
                  </a:lnTo>
                  <a:lnTo>
                    <a:pt x="5357" y="2658"/>
                  </a:lnTo>
                  <a:lnTo>
                    <a:pt x="5518" y="2012"/>
                  </a:lnTo>
                  <a:lnTo>
                    <a:pt x="5611" y="2658"/>
                  </a:lnTo>
                  <a:lnTo>
                    <a:pt x="6973" y="2658"/>
                  </a:lnTo>
                  <a:lnTo>
                    <a:pt x="6973" y="2404"/>
                  </a:lnTo>
                  <a:cubicBezTo>
                    <a:pt x="6973" y="1966"/>
                    <a:pt x="6857" y="627"/>
                    <a:pt x="6603" y="373"/>
                  </a:cubicBezTo>
                  <a:cubicBezTo>
                    <a:pt x="6346" y="137"/>
                    <a:pt x="6010" y="1"/>
                    <a:pt x="5667" y="1"/>
                  </a:cubicBezTo>
                  <a:cubicBezTo>
                    <a:pt x="5641" y="1"/>
                    <a:pt x="5614" y="2"/>
                    <a:pt x="5588" y="3"/>
                  </a:cubicBezTo>
                  <a:lnTo>
                    <a:pt x="1386" y="3"/>
                  </a:lnTo>
                  <a:cubicBezTo>
                    <a:pt x="1359" y="2"/>
                    <a:pt x="1332" y="1"/>
                    <a:pt x="1306"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72"/>
            <p:cNvSpPr/>
            <p:nvPr/>
          </p:nvSpPr>
          <p:spPr>
            <a:xfrm>
              <a:off x="7821765" y="3285900"/>
              <a:ext cx="36160" cy="17255"/>
            </a:xfrm>
            <a:custGeom>
              <a:rect b="b" l="l" r="r" t="t"/>
              <a:pathLst>
                <a:path extrusionOk="0" h="1334" w="2795">
                  <a:moveTo>
                    <a:pt x="1398" y="0"/>
                  </a:moveTo>
                  <a:cubicBezTo>
                    <a:pt x="722" y="0"/>
                    <a:pt x="47" y="445"/>
                    <a:pt x="1" y="1334"/>
                  </a:cubicBezTo>
                  <a:lnTo>
                    <a:pt x="878" y="1334"/>
                  </a:lnTo>
                  <a:cubicBezTo>
                    <a:pt x="901" y="1011"/>
                    <a:pt x="1149" y="849"/>
                    <a:pt x="1398" y="849"/>
                  </a:cubicBezTo>
                  <a:cubicBezTo>
                    <a:pt x="1646" y="849"/>
                    <a:pt x="1894" y="1011"/>
                    <a:pt x="1917" y="1334"/>
                  </a:cubicBezTo>
                  <a:lnTo>
                    <a:pt x="2794" y="1334"/>
                  </a:lnTo>
                  <a:cubicBezTo>
                    <a:pt x="2748" y="445"/>
                    <a:pt x="2073" y="0"/>
                    <a:pt x="1398"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2"/>
            <p:cNvSpPr/>
            <p:nvPr/>
          </p:nvSpPr>
          <p:spPr>
            <a:xfrm>
              <a:off x="7776666" y="3285900"/>
              <a:ext cx="35863" cy="17255"/>
            </a:xfrm>
            <a:custGeom>
              <a:rect b="b" l="l" r="r" t="t"/>
              <a:pathLst>
                <a:path extrusionOk="0" h="1334" w="2772">
                  <a:moveTo>
                    <a:pt x="1386" y="0"/>
                  </a:moveTo>
                  <a:cubicBezTo>
                    <a:pt x="711" y="0"/>
                    <a:pt x="35" y="445"/>
                    <a:pt x="1" y="1334"/>
                  </a:cubicBezTo>
                  <a:lnTo>
                    <a:pt x="878" y="1334"/>
                  </a:lnTo>
                  <a:cubicBezTo>
                    <a:pt x="901" y="1011"/>
                    <a:pt x="1149" y="849"/>
                    <a:pt x="1397" y="849"/>
                  </a:cubicBezTo>
                  <a:cubicBezTo>
                    <a:pt x="1646" y="849"/>
                    <a:pt x="1894" y="1011"/>
                    <a:pt x="1917" y="1334"/>
                  </a:cubicBezTo>
                  <a:lnTo>
                    <a:pt x="2771" y="1334"/>
                  </a:lnTo>
                  <a:cubicBezTo>
                    <a:pt x="2736" y="445"/>
                    <a:pt x="2061" y="0"/>
                    <a:pt x="1386"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72"/>
          <p:cNvGrpSpPr/>
          <p:nvPr/>
        </p:nvGrpSpPr>
        <p:grpSpPr>
          <a:xfrm>
            <a:off x="1305285" y="3727980"/>
            <a:ext cx="296478" cy="405325"/>
            <a:chOff x="1305285" y="3670280"/>
            <a:chExt cx="296478" cy="405325"/>
          </a:xfrm>
        </p:grpSpPr>
        <p:sp>
          <p:nvSpPr>
            <p:cNvPr id="1225" name="Google Shape;1225;p72"/>
            <p:cNvSpPr/>
            <p:nvPr/>
          </p:nvSpPr>
          <p:spPr>
            <a:xfrm>
              <a:off x="1333122" y="3670280"/>
              <a:ext cx="268641" cy="405325"/>
            </a:xfrm>
            <a:custGeom>
              <a:rect b="b" l="l" r="r" t="t"/>
              <a:pathLst>
                <a:path extrusionOk="0" h="33616" w="22280">
                  <a:moveTo>
                    <a:pt x="2401" y="0"/>
                  </a:moveTo>
                  <a:cubicBezTo>
                    <a:pt x="1062" y="0"/>
                    <a:pt x="0" y="1062"/>
                    <a:pt x="0" y="2402"/>
                  </a:cubicBezTo>
                  <a:lnTo>
                    <a:pt x="0" y="31191"/>
                  </a:lnTo>
                  <a:cubicBezTo>
                    <a:pt x="0" y="32530"/>
                    <a:pt x="1062" y="33615"/>
                    <a:pt x="2401" y="33615"/>
                  </a:cubicBezTo>
                  <a:lnTo>
                    <a:pt x="19878" y="33615"/>
                  </a:lnTo>
                  <a:cubicBezTo>
                    <a:pt x="21217" y="33615"/>
                    <a:pt x="22279" y="32530"/>
                    <a:pt x="22279" y="31191"/>
                  </a:cubicBezTo>
                  <a:lnTo>
                    <a:pt x="22279" y="2402"/>
                  </a:lnTo>
                  <a:cubicBezTo>
                    <a:pt x="22279" y="1062"/>
                    <a:pt x="21217" y="0"/>
                    <a:pt x="19878"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2"/>
            <p:cNvSpPr/>
            <p:nvPr/>
          </p:nvSpPr>
          <p:spPr>
            <a:xfrm>
              <a:off x="1333122" y="3693103"/>
              <a:ext cx="211018" cy="344640"/>
            </a:xfrm>
            <a:custGeom>
              <a:rect b="b" l="l" r="r" t="t"/>
              <a:pathLst>
                <a:path extrusionOk="0" h="28583" w="17501">
                  <a:moveTo>
                    <a:pt x="0" y="1"/>
                  </a:moveTo>
                  <a:lnTo>
                    <a:pt x="0" y="28583"/>
                  </a:lnTo>
                  <a:lnTo>
                    <a:pt x="15492" y="28583"/>
                  </a:lnTo>
                  <a:cubicBezTo>
                    <a:pt x="16600" y="28583"/>
                    <a:pt x="17500" y="27682"/>
                    <a:pt x="17500" y="26574"/>
                  </a:cubicBezTo>
                  <a:lnTo>
                    <a:pt x="17500" y="2032"/>
                  </a:lnTo>
                  <a:cubicBezTo>
                    <a:pt x="17500" y="924"/>
                    <a:pt x="16600" y="1"/>
                    <a:pt x="15492" y="1"/>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2"/>
            <p:cNvSpPr/>
            <p:nvPr/>
          </p:nvSpPr>
          <p:spPr>
            <a:xfrm>
              <a:off x="1326443" y="3852246"/>
              <a:ext cx="27841" cy="13999"/>
            </a:xfrm>
            <a:custGeom>
              <a:rect b="b" l="l" r="r" t="t"/>
              <a:pathLst>
                <a:path extrusionOk="0" h="1161" w="2309">
                  <a:moveTo>
                    <a:pt x="1154" y="1"/>
                  </a:moveTo>
                  <a:cubicBezTo>
                    <a:pt x="577" y="1"/>
                    <a:pt x="0" y="387"/>
                    <a:pt x="0" y="1161"/>
                  </a:cubicBezTo>
                  <a:lnTo>
                    <a:pt x="2309" y="1161"/>
                  </a:lnTo>
                  <a:cubicBezTo>
                    <a:pt x="2309" y="387"/>
                    <a:pt x="1732" y="1"/>
                    <a:pt x="1154"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2"/>
            <p:cNvSpPr/>
            <p:nvPr/>
          </p:nvSpPr>
          <p:spPr>
            <a:xfrm>
              <a:off x="1368746" y="3902702"/>
              <a:ext cx="81846" cy="56140"/>
            </a:xfrm>
            <a:custGeom>
              <a:rect b="b" l="l" r="r" t="t"/>
              <a:pathLst>
                <a:path extrusionOk="0" h="4656" w="6788">
                  <a:moveTo>
                    <a:pt x="0" y="0"/>
                  </a:moveTo>
                  <a:lnTo>
                    <a:pt x="0" y="1270"/>
                  </a:lnTo>
                  <a:cubicBezTo>
                    <a:pt x="22" y="3169"/>
                    <a:pt x="1551" y="4656"/>
                    <a:pt x="3415" y="4656"/>
                  </a:cubicBezTo>
                  <a:cubicBezTo>
                    <a:pt x="3523" y="4656"/>
                    <a:pt x="3631" y="4651"/>
                    <a:pt x="3740" y="4641"/>
                  </a:cubicBezTo>
                  <a:cubicBezTo>
                    <a:pt x="5495" y="4433"/>
                    <a:pt x="6788" y="2932"/>
                    <a:pt x="6765" y="1155"/>
                  </a:cubicBezTo>
                  <a:lnTo>
                    <a:pt x="6765"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2"/>
            <p:cNvSpPr/>
            <p:nvPr/>
          </p:nvSpPr>
          <p:spPr>
            <a:xfrm>
              <a:off x="1370977" y="3851414"/>
              <a:ext cx="27841" cy="13999"/>
            </a:xfrm>
            <a:custGeom>
              <a:rect b="b" l="l" r="r" t="t"/>
              <a:pathLst>
                <a:path extrusionOk="0" h="1161" w="2309">
                  <a:moveTo>
                    <a:pt x="1154" y="0"/>
                  </a:moveTo>
                  <a:cubicBezTo>
                    <a:pt x="577" y="0"/>
                    <a:pt x="0" y="387"/>
                    <a:pt x="0" y="1161"/>
                  </a:cubicBezTo>
                  <a:lnTo>
                    <a:pt x="2309" y="1161"/>
                  </a:lnTo>
                  <a:cubicBezTo>
                    <a:pt x="2309" y="387"/>
                    <a:pt x="1732" y="0"/>
                    <a:pt x="1154"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72"/>
            <p:cNvSpPr/>
            <p:nvPr/>
          </p:nvSpPr>
          <p:spPr>
            <a:xfrm>
              <a:off x="1305285" y="3843132"/>
              <a:ext cx="69053" cy="44830"/>
            </a:xfrm>
            <a:custGeom>
              <a:rect b="b" l="l" r="r" t="t"/>
              <a:pathLst>
                <a:path extrusionOk="0" h="3718" w="5727">
                  <a:moveTo>
                    <a:pt x="4872" y="855"/>
                  </a:moveTo>
                  <a:cubicBezTo>
                    <a:pt x="4826" y="1940"/>
                    <a:pt x="3948" y="2794"/>
                    <a:pt x="2863" y="2794"/>
                  </a:cubicBezTo>
                  <a:cubicBezTo>
                    <a:pt x="1778" y="2794"/>
                    <a:pt x="901" y="1940"/>
                    <a:pt x="855" y="855"/>
                  </a:cubicBezTo>
                  <a:close/>
                  <a:moveTo>
                    <a:pt x="0" y="1"/>
                  </a:moveTo>
                  <a:lnTo>
                    <a:pt x="0" y="832"/>
                  </a:lnTo>
                  <a:cubicBezTo>
                    <a:pt x="0" y="2425"/>
                    <a:pt x="1293" y="3695"/>
                    <a:pt x="2863" y="3718"/>
                  </a:cubicBezTo>
                  <a:cubicBezTo>
                    <a:pt x="4456" y="3695"/>
                    <a:pt x="5726" y="2425"/>
                    <a:pt x="5726" y="832"/>
                  </a:cubicBezTo>
                  <a:lnTo>
                    <a:pt x="572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72"/>
            <p:cNvSpPr/>
            <p:nvPr/>
          </p:nvSpPr>
          <p:spPr>
            <a:xfrm>
              <a:off x="1369301" y="3843132"/>
              <a:ext cx="69053" cy="47892"/>
            </a:xfrm>
            <a:custGeom>
              <a:rect b="b" l="l" r="r" t="t"/>
              <a:pathLst>
                <a:path extrusionOk="0" h="3972" w="5727">
                  <a:moveTo>
                    <a:pt x="4872" y="855"/>
                  </a:moveTo>
                  <a:lnTo>
                    <a:pt x="4872" y="1086"/>
                  </a:lnTo>
                  <a:cubicBezTo>
                    <a:pt x="4826" y="2171"/>
                    <a:pt x="3948" y="3025"/>
                    <a:pt x="2863" y="3025"/>
                  </a:cubicBezTo>
                  <a:cubicBezTo>
                    <a:pt x="1778" y="3025"/>
                    <a:pt x="901" y="2171"/>
                    <a:pt x="855" y="1086"/>
                  </a:cubicBezTo>
                  <a:lnTo>
                    <a:pt x="855" y="855"/>
                  </a:lnTo>
                  <a:close/>
                  <a:moveTo>
                    <a:pt x="1" y="1"/>
                  </a:moveTo>
                  <a:lnTo>
                    <a:pt x="1" y="1086"/>
                  </a:lnTo>
                  <a:cubicBezTo>
                    <a:pt x="1" y="2679"/>
                    <a:pt x="1293" y="3949"/>
                    <a:pt x="2863" y="3972"/>
                  </a:cubicBezTo>
                  <a:cubicBezTo>
                    <a:pt x="4456" y="3949"/>
                    <a:pt x="5726" y="2679"/>
                    <a:pt x="5726" y="1086"/>
                  </a:cubicBezTo>
                  <a:lnTo>
                    <a:pt x="572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 name="Google Shape;1232;p72"/>
          <p:cNvSpPr txBox="1"/>
          <p:nvPr>
            <p:ph idx="4294967295" type="body"/>
          </p:nvPr>
        </p:nvSpPr>
        <p:spPr>
          <a:xfrm>
            <a:off x="4777200" y="3743225"/>
            <a:ext cx="2425500" cy="448200"/>
          </a:xfrm>
          <a:prstGeom prst="rect">
            <a:avLst/>
          </a:prstGeom>
        </p:spPr>
        <p:txBody>
          <a:bodyPr anchorCtr="0" anchor="ctr" bIns="0" lIns="0" spcFirstLastPara="1" rIns="228600" wrap="square" tIns="0">
            <a:noAutofit/>
          </a:bodyPr>
          <a:lstStyle/>
          <a:p>
            <a:pPr indent="0" lvl="0" marL="0" rtl="0" algn="l">
              <a:lnSpc>
                <a:spcPct val="120000"/>
              </a:lnSpc>
              <a:spcBef>
                <a:spcPts val="0"/>
              </a:spcBef>
              <a:spcAft>
                <a:spcPts val="0"/>
              </a:spcAft>
              <a:buNone/>
            </a:pPr>
            <a:r>
              <a:rPr lang="en">
                <a:solidFill>
                  <a:srgbClr val="434343"/>
                </a:solidFill>
                <a:latin typeface="Google Sans"/>
                <a:ea typeface="Google Sans"/>
                <a:cs typeface="Google Sans"/>
                <a:sym typeface="Google Sans"/>
              </a:rPr>
              <a:t>Remind attendees to post using</a:t>
            </a:r>
            <a:r>
              <a:rPr lang="en">
                <a:solidFill>
                  <a:schemeClr val="accent4"/>
                </a:solidFill>
                <a:latin typeface="Google Sans"/>
                <a:ea typeface="Google Sans"/>
                <a:cs typeface="Google Sans"/>
                <a:sym typeface="Google Sans"/>
              </a:rPr>
              <a:t> #FlutterStudyJam</a:t>
            </a:r>
            <a:endParaRPr>
              <a:solidFill>
                <a:schemeClr val="accent4"/>
              </a:solidFill>
              <a:latin typeface="Google Sans"/>
              <a:ea typeface="Google Sans"/>
              <a:cs typeface="Google Sans"/>
              <a:sym typeface="Google Sans"/>
            </a:endParaRPr>
          </a:p>
        </p:txBody>
      </p:sp>
      <p:grpSp>
        <p:nvGrpSpPr>
          <p:cNvPr id="1233" name="Google Shape;1233;p72"/>
          <p:cNvGrpSpPr/>
          <p:nvPr/>
        </p:nvGrpSpPr>
        <p:grpSpPr>
          <a:xfrm>
            <a:off x="2447791" y="3825896"/>
            <a:ext cx="425648" cy="209750"/>
            <a:chOff x="2844874" y="2612994"/>
            <a:chExt cx="490434" cy="241675"/>
          </a:xfrm>
        </p:grpSpPr>
        <p:sp>
          <p:nvSpPr>
            <p:cNvPr id="1234" name="Google Shape;1234;p72"/>
            <p:cNvSpPr/>
            <p:nvPr/>
          </p:nvSpPr>
          <p:spPr>
            <a:xfrm>
              <a:off x="2852659" y="2613292"/>
              <a:ext cx="482649" cy="241378"/>
            </a:xfrm>
            <a:custGeom>
              <a:rect b="b" l="l" r="r" t="t"/>
              <a:pathLst>
                <a:path extrusionOk="0" h="18632" w="37263">
                  <a:moveTo>
                    <a:pt x="0" y="0"/>
                  </a:moveTo>
                  <a:cubicBezTo>
                    <a:pt x="0" y="10274"/>
                    <a:pt x="8335" y="18631"/>
                    <a:pt x="18632" y="18631"/>
                  </a:cubicBezTo>
                  <a:cubicBezTo>
                    <a:pt x="28928" y="18631"/>
                    <a:pt x="37263" y="10274"/>
                    <a:pt x="37263"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72"/>
            <p:cNvSpPr/>
            <p:nvPr/>
          </p:nvSpPr>
          <p:spPr>
            <a:xfrm>
              <a:off x="2844874" y="2612994"/>
              <a:ext cx="243429" cy="227321"/>
            </a:xfrm>
            <a:custGeom>
              <a:rect b="b" l="l" r="r" t="t"/>
              <a:pathLst>
                <a:path extrusionOk="0" h="17547" w="18794">
                  <a:moveTo>
                    <a:pt x="1" y="0"/>
                  </a:moveTo>
                  <a:lnTo>
                    <a:pt x="1" y="17546"/>
                  </a:lnTo>
                  <a:lnTo>
                    <a:pt x="18794"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2"/>
            <p:cNvSpPr/>
            <p:nvPr/>
          </p:nvSpPr>
          <p:spPr>
            <a:xfrm>
              <a:off x="3198365" y="2693436"/>
              <a:ext cx="30801" cy="31118"/>
            </a:xfrm>
            <a:custGeom>
              <a:rect b="b" l="l" r="r" t="t"/>
              <a:pathLst>
                <a:path extrusionOk="0" h="2402" w="2378">
                  <a:moveTo>
                    <a:pt x="1177" y="0"/>
                  </a:moveTo>
                  <a:cubicBezTo>
                    <a:pt x="531" y="0"/>
                    <a:pt x="0" y="531"/>
                    <a:pt x="0" y="1201"/>
                  </a:cubicBezTo>
                  <a:cubicBezTo>
                    <a:pt x="0" y="1871"/>
                    <a:pt x="531" y="2402"/>
                    <a:pt x="1177" y="2402"/>
                  </a:cubicBezTo>
                  <a:cubicBezTo>
                    <a:pt x="1847" y="2402"/>
                    <a:pt x="2378" y="1871"/>
                    <a:pt x="2378" y="1201"/>
                  </a:cubicBezTo>
                  <a:cubicBezTo>
                    <a:pt x="2378" y="531"/>
                    <a:pt x="1847" y="0"/>
                    <a:pt x="1177"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2"/>
            <p:cNvSpPr/>
            <p:nvPr/>
          </p:nvSpPr>
          <p:spPr>
            <a:xfrm>
              <a:off x="3265048" y="2697024"/>
              <a:ext cx="28418" cy="28423"/>
            </a:xfrm>
            <a:custGeom>
              <a:rect b="b" l="l" r="r" t="t"/>
              <a:pathLst>
                <a:path extrusionOk="0" h="2194" w="2194">
                  <a:moveTo>
                    <a:pt x="1109" y="1"/>
                  </a:moveTo>
                  <a:cubicBezTo>
                    <a:pt x="485" y="1"/>
                    <a:pt x="0" y="485"/>
                    <a:pt x="0" y="1109"/>
                  </a:cubicBezTo>
                  <a:cubicBezTo>
                    <a:pt x="0" y="1709"/>
                    <a:pt x="485" y="2194"/>
                    <a:pt x="1109" y="2194"/>
                  </a:cubicBezTo>
                  <a:cubicBezTo>
                    <a:pt x="1709" y="2194"/>
                    <a:pt x="2194" y="1709"/>
                    <a:pt x="2194" y="1109"/>
                  </a:cubicBezTo>
                  <a:cubicBezTo>
                    <a:pt x="2194" y="485"/>
                    <a:pt x="1709" y="1"/>
                    <a:pt x="1109"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2"/>
            <p:cNvSpPr/>
            <p:nvPr/>
          </p:nvSpPr>
          <p:spPr>
            <a:xfrm>
              <a:off x="3067979" y="2690146"/>
              <a:ext cx="245813" cy="75981"/>
            </a:xfrm>
            <a:custGeom>
              <a:rect b="b" l="l" r="r" t="t"/>
              <a:pathLst>
                <a:path extrusionOk="0" h="5865" w="18978">
                  <a:moveTo>
                    <a:pt x="0" y="1"/>
                  </a:moveTo>
                  <a:cubicBezTo>
                    <a:pt x="0" y="4295"/>
                    <a:pt x="3417" y="5865"/>
                    <a:pt x="5703" y="5865"/>
                  </a:cubicBezTo>
                  <a:cubicBezTo>
                    <a:pt x="7757" y="5865"/>
                    <a:pt x="18862" y="5772"/>
                    <a:pt x="18978" y="5772"/>
                  </a:cubicBezTo>
                  <a:lnTo>
                    <a:pt x="18978" y="4918"/>
                  </a:lnTo>
                  <a:cubicBezTo>
                    <a:pt x="18862" y="4918"/>
                    <a:pt x="7757" y="5010"/>
                    <a:pt x="5703" y="5010"/>
                  </a:cubicBezTo>
                  <a:cubicBezTo>
                    <a:pt x="3763" y="5010"/>
                    <a:pt x="877" y="3671"/>
                    <a:pt x="877"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2"/>
            <p:cNvSpPr/>
            <p:nvPr/>
          </p:nvSpPr>
          <p:spPr>
            <a:xfrm>
              <a:off x="3158288" y="2692245"/>
              <a:ext cx="74166" cy="48167"/>
            </a:xfrm>
            <a:custGeom>
              <a:rect b="b" l="l" r="r" t="t"/>
              <a:pathLst>
                <a:path extrusionOk="0" h="3718" w="5726">
                  <a:moveTo>
                    <a:pt x="4872" y="854"/>
                  </a:moveTo>
                  <a:cubicBezTo>
                    <a:pt x="4826" y="1939"/>
                    <a:pt x="3948" y="2794"/>
                    <a:pt x="2863" y="2794"/>
                  </a:cubicBezTo>
                  <a:cubicBezTo>
                    <a:pt x="1778" y="2794"/>
                    <a:pt x="901" y="1939"/>
                    <a:pt x="855" y="854"/>
                  </a:cubicBezTo>
                  <a:close/>
                  <a:moveTo>
                    <a:pt x="0" y="0"/>
                  </a:moveTo>
                  <a:lnTo>
                    <a:pt x="0" y="831"/>
                  </a:lnTo>
                  <a:cubicBezTo>
                    <a:pt x="0" y="2424"/>
                    <a:pt x="1270" y="3694"/>
                    <a:pt x="2863" y="3717"/>
                  </a:cubicBezTo>
                  <a:cubicBezTo>
                    <a:pt x="4433" y="3694"/>
                    <a:pt x="5726" y="2424"/>
                    <a:pt x="5726" y="831"/>
                  </a:cubicBezTo>
                  <a:lnTo>
                    <a:pt x="5726"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2"/>
            <p:cNvSpPr/>
            <p:nvPr/>
          </p:nvSpPr>
          <p:spPr>
            <a:xfrm>
              <a:off x="3227070" y="2692245"/>
              <a:ext cx="74166" cy="51457"/>
            </a:xfrm>
            <a:custGeom>
              <a:rect b="b" l="l" r="r" t="t"/>
              <a:pathLst>
                <a:path extrusionOk="0" h="3972" w="5726">
                  <a:moveTo>
                    <a:pt x="855" y="854"/>
                  </a:moveTo>
                  <a:lnTo>
                    <a:pt x="4872" y="877"/>
                  </a:lnTo>
                  <a:lnTo>
                    <a:pt x="4872" y="1108"/>
                  </a:lnTo>
                  <a:cubicBezTo>
                    <a:pt x="4826" y="2193"/>
                    <a:pt x="3948" y="3048"/>
                    <a:pt x="2863" y="3048"/>
                  </a:cubicBezTo>
                  <a:cubicBezTo>
                    <a:pt x="1778" y="3048"/>
                    <a:pt x="901" y="2193"/>
                    <a:pt x="855" y="1108"/>
                  </a:cubicBezTo>
                  <a:lnTo>
                    <a:pt x="855" y="854"/>
                  </a:lnTo>
                  <a:close/>
                  <a:moveTo>
                    <a:pt x="0" y="0"/>
                  </a:moveTo>
                  <a:lnTo>
                    <a:pt x="0" y="1085"/>
                  </a:lnTo>
                  <a:cubicBezTo>
                    <a:pt x="0" y="2678"/>
                    <a:pt x="1270" y="3948"/>
                    <a:pt x="2863" y="3971"/>
                  </a:cubicBezTo>
                  <a:cubicBezTo>
                    <a:pt x="4433" y="3948"/>
                    <a:pt x="5726" y="2678"/>
                    <a:pt x="5726" y="1108"/>
                  </a:cubicBezTo>
                  <a:lnTo>
                    <a:pt x="5726"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2"/>
            <p:cNvSpPr/>
            <p:nvPr/>
          </p:nvSpPr>
          <p:spPr>
            <a:xfrm>
              <a:off x="3101761" y="2690146"/>
              <a:ext cx="199171" cy="11077"/>
            </a:xfrm>
            <a:custGeom>
              <a:rect b="b" l="l" r="r" t="t"/>
              <a:pathLst>
                <a:path extrusionOk="0" h="855" w="15377">
                  <a:moveTo>
                    <a:pt x="1" y="1"/>
                  </a:moveTo>
                  <a:lnTo>
                    <a:pt x="1" y="855"/>
                  </a:lnTo>
                  <a:lnTo>
                    <a:pt x="15377" y="855"/>
                  </a:lnTo>
                  <a:lnTo>
                    <a:pt x="15377"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72"/>
          <p:cNvGrpSpPr/>
          <p:nvPr/>
        </p:nvGrpSpPr>
        <p:grpSpPr>
          <a:xfrm>
            <a:off x="1310722" y="2583409"/>
            <a:ext cx="313467" cy="410182"/>
            <a:chOff x="1846325" y="272750"/>
            <a:chExt cx="3913450" cy="5120875"/>
          </a:xfrm>
        </p:grpSpPr>
        <p:sp>
          <p:nvSpPr>
            <p:cNvPr id="1243" name="Google Shape;1243;p72"/>
            <p:cNvSpPr/>
            <p:nvPr/>
          </p:nvSpPr>
          <p:spPr>
            <a:xfrm>
              <a:off x="2443050" y="272750"/>
              <a:ext cx="2636750" cy="2831100"/>
            </a:xfrm>
            <a:custGeom>
              <a:rect b="b" l="l" r="r" t="t"/>
              <a:pathLst>
                <a:path extrusionOk="0" h="113244" w="105470">
                  <a:moveTo>
                    <a:pt x="52180" y="21097"/>
                  </a:moveTo>
                  <a:cubicBezTo>
                    <a:pt x="68277" y="21097"/>
                    <a:pt x="81600" y="34419"/>
                    <a:pt x="81322" y="50794"/>
                  </a:cubicBezTo>
                  <a:lnTo>
                    <a:pt x="81600" y="88541"/>
                  </a:lnTo>
                  <a:lnTo>
                    <a:pt x="23870" y="89096"/>
                  </a:lnTo>
                  <a:lnTo>
                    <a:pt x="23592" y="51349"/>
                  </a:lnTo>
                  <a:cubicBezTo>
                    <a:pt x="22759" y="34974"/>
                    <a:pt x="35804" y="21374"/>
                    <a:pt x="52180" y="21097"/>
                  </a:cubicBezTo>
                  <a:close/>
                  <a:moveTo>
                    <a:pt x="52426" y="0"/>
                  </a:moveTo>
                  <a:cubicBezTo>
                    <a:pt x="52251" y="0"/>
                    <a:pt x="52077" y="1"/>
                    <a:pt x="51902" y="3"/>
                  </a:cubicBezTo>
                  <a:cubicBezTo>
                    <a:pt x="23314" y="280"/>
                    <a:pt x="278" y="23039"/>
                    <a:pt x="0" y="51627"/>
                  </a:cubicBezTo>
                  <a:lnTo>
                    <a:pt x="555" y="113243"/>
                  </a:lnTo>
                  <a:lnTo>
                    <a:pt x="105469" y="111855"/>
                  </a:lnTo>
                  <a:lnTo>
                    <a:pt x="104914" y="50794"/>
                  </a:lnTo>
                  <a:cubicBezTo>
                    <a:pt x="103811" y="22381"/>
                    <a:pt x="80774" y="0"/>
                    <a:pt x="52426"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2"/>
            <p:cNvSpPr/>
            <p:nvPr/>
          </p:nvSpPr>
          <p:spPr>
            <a:xfrm>
              <a:off x="1846325" y="2478750"/>
              <a:ext cx="3913450" cy="2914875"/>
            </a:xfrm>
            <a:custGeom>
              <a:rect b="b" l="l" r="r" t="t"/>
              <a:pathLst>
                <a:path extrusionOk="0" h="116595" w="156538">
                  <a:moveTo>
                    <a:pt x="150899" y="0"/>
                  </a:moveTo>
                  <a:cubicBezTo>
                    <a:pt x="150745" y="0"/>
                    <a:pt x="150589" y="8"/>
                    <a:pt x="150432" y="24"/>
                  </a:cubicBezTo>
                  <a:lnTo>
                    <a:pt x="6106" y="1134"/>
                  </a:lnTo>
                  <a:cubicBezTo>
                    <a:pt x="2775" y="1134"/>
                    <a:pt x="0" y="3909"/>
                    <a:pt x="0" y="7240"/>
                  </a:cubicBezTo>
                  <a:lnTo>
                    <a:pt x="1110" y="110488"/>
                  </a:lnTo>
                  <a:cubicBezTo>
                    <a:pt x="1110" y="113819"/>
                    <a:pt x="3886" y="116594"/>
                    <a:pt x="7216" y="116594"/>
                  </a:cubicBezTo>
                  <a:lnTo>
                    <a:pt x="151542" y="115484"/>
                  </a:lnTo>
                  <a:cubicBezTo>
                    <a:pt x="154318" y="115207"/>
                    <a:pt x="156538" y="112986"/>
                    <a:pt x="156538" y="110211"/>
                  </a:cubicBezTo>
                  <a:lnTo>
                    <a:pt x="155428" y="4742"/>
                  </a:lnTo>
                  <a:cubicBezTo>
                    <a:pt x="155428" y="2124"/>
                    <a:pt x="153452" y="0"/>
                    <a:pt x="150899"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2"/>
            <p:cNvSpPr/>
            <p:nvPr/>
          </p:nvSpPr>
          <p:spPr>
            <a:xfrm>
              <a:off x="3983450" y="3672800"/>
              <a:ext cx="693900" cy="1179600"/>
            </a:xfrm>
            <a:custGeom>
              <a:rect b="b" l="l" r="r" t="t"/>
              <a:pathLst>
                <a:path extrusionOk="0" h="47184" w="27756">
                  <a:moveTo>
                    <a:pt x="0" y="0"/>
                  </a:moveTo>
                  <a:lnTo>
                    <a:pt x="0" y="33306"/>
                  </a:lnTo>
                  <a:cubicBezTo>
                    <a:pt x="0" y="40800"/>
                    <a:pt x="6384" y="47184"/>
                    <a:pt x="13878" y="47184"/>
                  </a:cubicBezTo>
                  <a:cubicBezTo>
                    <a:pt x="21649" y="46906"/>
                    <a:pt x="27478" y="40800"/>
                    <a:pt x="27755" y="33306"/>
                  </a:cubicBezTo>
                  <a:lnTo>
                    <a:pt x="27755"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2"/>
            <p:cNvSpPr/>
            <p:nvPr/>
          </p:nvSpPr>
          <p:spPr>
            <a:xfrm>
              <a:off x="4385900" y="3226975"/>
              <a:ext cx="395525" cy="202975"/>
            </a:xfrm>
            <a:custGeom>
              <a:rect b="b" l="l" r="r" t="t"/>
              <a:pathLst>
                <a:path extrusionOk="0" h="8119" w="15821">
                  <a:moveTo>
                    <a:pt x="7910" y="1"/>
                  </a:moveTo>
                  <a:cubicBezTo>
                    <a:pt x="3955" y="1"/>
                    <a:pt x="0" y="2707"/>
                    <a:pt x="0" y="8119"/>
                  </a:cubicBezTo>
                  <a:lnTo>
                    <a:pt x="4996" y="8119"/>
                  </a:lnTo>
                  <a:cubicBezTo>
                    <a:pt x="5135" y="6315"/>
                    <a:pt x="6453" y="5413"/>
                    <a:pt x="7806" y="5413"/>
                  </a:cubicBezTo>
                  <a:cubicBezTo>
                    <a:pt x="9159" y="5413"/>
                    <a:pt x="10547" y="6315"/>
                    <a:pt x="10825" y="8119"/>
                  </a:cubicBezTo>
                  <a:lnTo>
                    <a:pt x="15820" y="8119"/>
                  </a:lnTo>
                  <a:cubicBezTo>
                    <a:pt x="15820" y="2707"/>
                    <a:pt x="11865" y="1"/>
                    <a:pt x="7910"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2"/>
            <p:cNvSpPr/>
            <p:nvPr/>
          </p:nvSpPr>
          <p:spPr>
            <a:xfrm>
              <a:off x="3886300" y="3226975"/>
              <a:ext cx="395525" cy="202975"/>
            </a:xfrm>
            <a:custGeom>
              <a:rect b="b" l="l" r="r" t="t"/>
              <a:pathLst>
                <a:path extrusionOk="0" h="8119" w="15821">
                  <a:moveTo>
                    <a:pt x="7911" y="1"/>
                  </a:moveTo>
                  <a:cubicBezTo>
                    <a:pt x="3956" y="1"/>
                    <a:pt x="1" y="2707"/>
                    <a:pt x="1" y="8119"/>
                  </a:cubicBezTo>
                  <a:lnTo>
                    <a:pt x="4996" y="8119"/>
                  </a:lnTo>
                  <a:cubicBezTo>
                    <a:pt x="5135" y="6315"/>
                    <a:pt x="6523" y="5413"/>
                    <a:pt x="7911" y="5413"/>
                  </a:cubicBezTo>
                  <a:cubicBezTo>
                    <a:pt x="9298" y="5413"/>
                    <a:pt x="10686" y="6315"/>
                    <a:pt x="10825" y="8119"/>
                  </a:cubicBezTo>
                  <a:lnTo>
                    <a:pt x="15821" y="8119"/>
                  </a:lnTo>
                  <a:cubicBezTo>
                    <a:pt x="15821" y="2707"/>
                    <a:pt x="11866" y="1"/>
                    <a:pt x="7911"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8" name="Google Shape;1248;p72"/>
          <p:cNvPicPr preferRelativeResize="0"/>
          <p:nvPr/>
        </p:nvPicPr>
        <p:blipFill>
          <a:blip r:embed="rId3">
            <a:alphaModFix/>
          </a:blip>
          <a:stretch>
            <a:fillRect/>
          </a:stretch>
        </p:blipFill>
        <p:spPr>
          <a:xfrm>
            <a:off x="2529525" y="2625300"/>
            <a:ext cx="293425" cy="378775"/>
          </a:xfrm>
          <a:prstGeom prst="rect">
            <a:avLst/>
          </a:prstGeom>
          <a:noFill/>
          <a:ln>
            <a:noFill/>
          </a:ln>
        </p:spPr>
      </p:pic>
      <p:sp>
        <p:nvSpPr>
          <p:cNvPr id="1249" name="Google Shape;1249;p72"/>
          <p:cNvSpPr/>
          <p:nvPr/>
        </p:nvSpPr>
        <p:spPr>
          <a:xfrm>
            <a:off x="7755979" y="421117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50" name="Google Shape;1250;p72"/>
          <p:cNvPicPr preferRelativeResize="0"/>
          <p:nvPr/>
        </p:nvPicPr>
        <p:blipFill>
          <a:blip r:embed="rId4">
            <a:alphaModFix/>
          </a:blip>
          <a:stretch>
            <a:fillRect/>
          </a:stretch>
        </p:blipFill>
        <p:spPr>
          <a:xfrm>
            <a:off x="7864112" y="4196313"/>
            <a:ext cx="704779" cy="8730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4" name="Shape 1254"/>
        <p:cNvGrpSpPr/>
        <p:nvPr/>
      </p:nvGrpSpPr>
      <p:grpSpPr>
        <a:xfrm>
          <a:off x="0" y="0"/>
          <a:ext cx="0" cy="0"/>
          <a:chOff x="0" y="0"/>
          <a:chExt cx="0" cy="0"/>
        </a:xfrm>
      </p:grpSpPr>
      <p:sp>
        <p:nvSpPr>
          <p:cNvPr id="1255" name="Google Shape;1255;p73"/>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Celebrate graduation!</a:t>
            </a:r>
            <a:endParaRPr/>
          </a:p>
        </p:txBody>
      </p:sp>
      <p:sp>
        <p:nvSpPr>
          <p:cNvPr id="1256" name="Google Shape;1256;p73"/>
          <p:cNvSpPr txBox="1"/>
          <p:nvPr>
            <p:ph idx="4294967295" type="body"/>
          </p:nvPr>
        </p:nvSpPr>
        <p:spPr>
          <a:xfrm>
            <a:off x="761825" y="1514275"/>
            <a:ext cx="2791200" cy="2254800"/>
          </a:xfrm>
          <a:prstGeom prst="rect">
            <a:avLst/>
          </a:prstGeom>
        </p:spPr>
        <p:txBody>
          <a:bodyPr anchorCtr="0" anchor="t" bIns="0" lIns="0" spcFirstLastPara="1" rIns="228600" wrap="square" tIns="0">
            <a:noAutofit/>
          </a:bodyPr>
          <a:lstStyle/>
          <a:p>
            <a:pPr indent="0" lvl="0" marL="0" rtl="0" algn="l">
              <a:lnSpc>
                <a:spcPct val="120000"/>
              </a:lnSpc>
              <a:spcBef>
                <a:spcPts val="0"/>
              </a:spcBef>
              <a:spcAft>
                <a:spcPts val="0"/>
              </a:spcAft>
              <a:buNone/>
            </a:pPr>
            <a:r>
              <a:rPr lang="en"/>
              <a:t>The next time your group has an in-person meeting, review the Flutter Study Jam that you completed together.</a:t>
            </a:r>
            <a:endParaRPr/>
          </a:p>
          <a:p>
            <a:pPr indent="0" lvl="0" marL="0" rtl="0" algn="l">
              <a:lnSpc>
                <a:spcPct val="120000"/>
              </a:lnSpc>
              <a:spcBef>
                <a:spcPts val="1000"/>
              </a:spcBef>
              <a:spcAft>
                <a:spcPts val="0"/>
              </a:spcAft>
              <a:buNone/>
            </a:pPr>
            <a:r>
              <a:rPr lang="en"/>
              <a:t>You might ask anyone in the audience who earned at least one badge to come up and then give everyone a round of applause.</a:t>
            </a:r>
            <a:endParaRPr/>
          </a:p>
          <a:p>
            <a:pPr indent="0" lvl="0" marL="0" rtl="0" algn="l">
              <a:lnSpc>
                <a:spcPct val="120000"/>
              </a:lnSpc>
              <a:spcBef>
                <a:spcPts val="1000"/>
              </a:spcBef>
              <a:spcAft>
                <a:spcPts val="0"/>
              </a:spcAft>
              <a:buNone/>
            </a:pPr>
            <a:r>
              <a:rPr lang="en"/>
              <a:t>Your attendees have worked hard and learned a lot. They deserve to be celebrated, and so do you!</a:t>
            </a:r>
            <a:endParaRPr/>
          </a:p>
          <a:p>
            <a:pPr indent="0" lvl="0" marL="0" rtl="0" algn="l">
              <a:lnSpc>
                <a:spcPct val="120000"/>
              </a:lnSpc>
              <a:spcBef>
                <a:spcPts val="1000"/>
              </a:spcBef>
              <a:spcAft>
                <a:spcPts val="0"/>
              </a:spcAft>
              <a:buNone/>
            </a:pPr>
            <a:r>
              <a:t/>
            </a:r>
            <a:endParaRPr/>
          </a:p>
          <a:p>
            <a:pPr indent="0" lvl="0" marL="0" rtl="0" algn="l">
              <a:lnSpc>
                <a:spcPct val="120000"/>
              </a:lnSpc>
              <a:spcBef>
                <a:spcPts val="1000"/>
              </a:spcBef>
              <a:spcAft>
                <a:spcPts val="0"/>
              </a:spcAft>
              <a:buNone/>
            </a:pPr>
            <a:r>
              <a:t/>
            </a:r>
            <a:endParaRPr/>
          </a:p>
          <a:p>
            <a:pPr indent="0" lvl="0" marL="0" rtl="0" algn="l">
              <a:lnSpc>
                <a:spcPct val="120000"/>
              </a:lnSpc>
              <a:spcBef>
                <a:spcPts val="1000"/>
              </a:spcBef>
              <a:spcAft>
                <a:spcPts val="1000"/>
              </a:spcAft>
              <a:buNone/>
            </a:pPr>
            <a:r>
              <a:t/>
            </a:r>
            <a:endParaRPr/>
          </a:p>
        </p:txBody>
      </p:sp>
      <p:sp>
        <p:nvSpPr>
          <p:cNvPr id="1257" name="Google Shape;1257;p73"/>
          <p:cNvSpPr/>
          <p:nvPr/>
        </p:nvSpPr>
        <p:spPr>
          <a:xfrm>
            <a:off x="7706258" y="3325950"/>
            <a:ext cx="357705" cy="325491"/>
          </a:xfrm>
          <a:custGeom>
            <a:rect b="b" l="l" r="r" t="t"/>
            <a:pathLst>
              <a:path extrusionOk="0" h="19602" w="21542">
                <a:moveTo>
                  <a:pt x="10782" y="1"/>
                </a:moveTo>
                <a:cubicBezTo>
                  <a:pt x="4826" y="1"/>
                  <a:pt x="1" y="4803"/>
                  <a:pt x="1" y="10759"/>
                </a:cubicBezTo>
                <a:lnTo>
                  <a:pt x="1" y="19602"/>
                </a:lnTo>
                <a:lnTo>
                  <a:pt x="3764" y="19602"/>
                </a:lnTo>
                <a:lnTo>
                  <a:pt x="3764" y="10759"/>
                </a:lnTo>
                <a:cubicBezTo>
                  <a:pt x="3764" y="6881"/>
                  <a:pt x="6904" y="3741"/>
                  <a:pt x="10782" y="3741"/>
                </a:cubicBezTo>
                <a:cubicBezTo>
                  <a:pt x="14661" y="3741"/>
                  <a:pt x="17801" y="6881"/>
                  <a:pt x="17801" y="10759"/>
                </a:cubicBezTo>
                <a:lnTo>
                  <a:pt x="17801" y="19325"/>
                </a:lnTo>
                <a:lnTo>
                  <a:pt x="21541" y="19325"/>
                </a:lnTo>
                <a:lnTo>
                  <a:pt x="21541" y="10759"/>
                </a:lnTo>
                <a:cubicBezTo>
                  <a:pt x="21541" y="4803"/>
                  <a:pt x="16716" y="1"/>
                  <a:pt x="10782" y="1"/>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3"/>
          <p:cNvSpPr/>
          <p:nvPr/>
        </p:nvSpPr>
        <p:spPr>
          <a:xfrm>
            <a:off x="7912898" y="3614265"/>
            <a:ext cx="232337" cy="289076"/>
          </a:xfrm>
          <a:custGeom>
            <a:rect b="b" l="l" r="r" t="t"/>
            <a:pathLst>
              <a:path extrusionOk="0" h="17409" w="13992">
                <a:moveTo>
                  <a:pt x="2448" y="0"/>
                </a:moveTo>
                <a:cubicBezTo>
                  <a:pt x="1086" y="0"/>
                  <a:pt x="1" y="1086"/>
                  <a:pt x="1" y="2425"/>
                </a:cubicBezTo>
                <a:lnTo>
                  <a:pt x="1" y="14984"/>
                </a:lnTo>
                <a:cubicBezTo>
                  <a:pt x="1" y="16346"/>
                  <a:pt x="1086" y="17408"/>
                  <a:pt x="2448" y="17408"/>
                </a:cubicBezTo>
                <a:lnTo>
                  <a:pt x="11544" y="17408"/>
                </a:lnTo>
                <a:cubicBezTo>
                  <a:pt x="12906" y="17408"/>
                  <a:pt x="13992" y="16346"/>
                  <a:pt x="13992" y="14984"/>
                </a:cubicBezTo>
                <a:lnTo>
                  <a:pt x="13992" y="2425"/>
                </a:lnTo>
                <a:cubicBezTo>
                  <a:pt x="13992" y="1086"/>
                  <a:pt x="12906" y="0"/>
                  <a:pt x="11544" y="0"/>
                </a:cubicBezTo>
                <a:close/>
              </a:path>
            </a:pathLst>
          </a:custGeom>
          <a:solidFill>
            <a:srgbClr val="FDDF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3"/>
          <p:cNvSpPr/>
          <p:nvPr/>
        </p:nvSpPr>
        <p:spPr>
          <a:xfrm>
            <a:off x="7964658" y="3680971"/>
            <a:ext cx="134965" cy="180197"/>
          </a:xfrm>
          <a:custGeom>
            <a:rect b="b" l="l" r="r" t="t"/>
            <a:pathLst>
              <a:path extrusionOk="0" h="10852" w="8128">
                <a:moveTo>
                  <a:pt x="47" y="1"/>
                </a:moveTo>
                <a:cubicBezTo>
                  <a:pt x="24" y="1"/>
                  <a:pt x="1" y="24"/>
                  <a:pt x="1" y="47"/>
                </a:cubicBezTo>
                <a:lnTo>
                  <a:pt x="1" y="8704"/>
                </a:lnTo>
                <a:cubicBezTo>
                  <a:pt x="1" y="9882"/>
                  <a:pt x="970" y="10852"/>
                  <a:pt x="2148" y="10852"/>
                </a:cubicBezTo>
                <a:lnTo>
                  <a:pt x="6026" y="10852"/>
                </a:lnTo>
                <a:cubicBezTo>
                  <a:pt x="7204" y="10852"/>
                  <a:pt x="8127" y="9905"/>
                  <a:pt x="8127" y="8751"/>
                </a:cubicBezTo>
                <a:lnTo>
                  <a:pt x="8127" y="1"/>
                </a:ln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3"/>
          <p:cNvSpPr/>
          <p:nvPr/>
        </p:nvSpPr>
        <p:spPr>
          <a:xfrm>
            <a:off x="7629208" y="3614265"/>
            <a:ext cx="225811" cy="289076"/>
          </a:xfrm>
          <a:custGeom>
            <a:rect b="b" l="l" r="r" t="t"/>
            <a:pathLst>
              <a:path extrusionOk="0" h="17409" w="13599">
                <a:moveTo>
                  <a:pt x="2078" y="0"/>
                </a:moveTo>
                <a:cubicBezTo>
                  <a:pt x="924" y="0"/>
                  <a:pt x="0" y="924"/>
                  <a:pt x="0" y="2078"/>
                </a:cubicBezTo>
                <a:lnTo>
                  <a:pt x="0" y="15330"/>
                </a:lnTo>
                <a:cubicBezTo>
                  <a:pt x="0" y="16485"/>
                  <a:pt x="924" y="17408"/>
                  <a:pt x="2078" y="17408"/>
                </a:cubicBezTo>
                <a:lnTo>
                  <a:pt x="11498" y="17408"/>
                </a:lnTo>
                <a:cubicBezTo>
                  <a:pt x="12652" y="17408"/>
                  <a:pt x="13599" y="16485"/>
                  <a:pt x="13599" y="15330"/>
                </a:cubicBezTo>
                <a:lnTo>
                  <a:pt x="13599" y="2078"/>
                </a:lnTo>
                <a:cubicBezTo>
                  <a:pt x="13599" y="924"/>
                  <a:pt x="12652" y="0"/>
                  <a:pt x="11498" y="0"/>
                </a:cubicBezTo>
                <a:close/>
              </a:path>
            </a:pathLst>
          </a:custGeom>
          <a:solidFill>
            <a:srgbClr val="FDDF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3"/>
          <p:cNvSpPr/>
          <p:nvPr/>
        </p:nvSpPr>
        <p:spPr>
          <a:xfrm>
            <a:off x="8001274" y="3651163"/>
            <a:ext cx="28195" cy="14114"/>
          </a:xfrm>
          <a:custGeom>
            <a:rect b="b" l="l" r="r" t="t"/>
            <a:pathLst>
              <a:path extrusionOk="0" h="850" w="1698">
                <a:moveTo>
                  <a:pt x="846" y="1"/>
                </a:moveTo>
                <a:cubicBezTo>
                  <a:pt x="422" y="1"/>
                  <a:pt x="0" y="283"/>
                  <a:pt x="12" y="849"/>
                </a:cubicBezTo>
                <a:lnTo>
                  <a:pt x="1697" y="849"/>
                </a:lnTo>
                <a:cubicBezTo>
                  <a:pt x="1697" y="283"/>
                  <a:pt x="1270" y="1"/>
                  <a:pt x="846" y="1"/>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3"/>
          <p:cNvSpPr/>
          <p:nvPr/>
        </p:nvSpPr>
        <p:spPr>
          <a:xfrm>
            <a:off x="8039998" y="3650782"/>
            <a:ext cx="28195" cy="14098"/>
          </a:xfrm>
          <a:custGeom>
            <a:rect b="b" l="l" r="r" t="t"/>
            <a:pathLst>
              <a:path extrusionOk="0" h="849" w="1698">
                <a:moveTo>
                  <a:pt x="846" y="0"/>
                </a:moveTo>
                <a:cubicBezTo>
                  <a:pt x="422" y="0"/>
                  <a:pt x="0" y="283"/>
                  <a:pt x="12" y="849"/>
                </a:cubicBezTo>
                <a:lnTo>
                  <a:pt x="1697" y="849"/>
                </a:lnTo>
                <a:cubicBezTo>
                  <a:pt x="1697" y="283"/>
                  <a:pt x="1270" y="0"/>
                  <a:pt x="846" y="0"/>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3"/>
          <p:cNvSpPr/>
          <p:nvPr/>
        </p:nvSpPr>
        <p:spPr>
          <a:xfrm>
            <a:off x="4643828" y="3518160"/>
            <a:ext cx="128440" cy="257245"/>
          </a:xfrm>
          <a:custGeom>
            <a:rect b="b" l="l" r="r" t="t"/>
            <a:pathLst>
              <a:path extrusionOk="0" h="15492" w="7735">
                <a:moveTo>
                  <a:pt x="1" y="0"/>
                </a:moveTo>
                <a:lnTo>
                  <a:pt x="1" y="2886"/>
                </a:lnTo>
                <a:cubicBezTo>
                  <a:pt x="2679" y="2886"/>
                  <a:pt x="4849" y="5056"/>
                  <a:pt x="4849" y="7758"/>
                </a:cubicBezTo>
                <a:cubicBezTo>
                  <a:pt x="4849" y="10436"/>
                  <a:pt x="2679" y="12606"/>
                  <a:pt x="1" y="12606"/>
                </a:cubicBezTo>
                <a:lnTo>
                  <a:pt x="1" y="15492"/>
                </a:lnTo>
                <a:cubicBezTo>
                  <a:pt x="4272" y="15492"/>
                  <a:pt x="7735" y="12029"/>
                  <a:pt x="7735" y="7758"/>
                </a:cubicBezTo>
                <a:cubicBezTo>
                  <a:pt x="7735" y="3463"/>
                  <a:pt x="4272" y="0"/>
                  <a:pt x="1" y="0"/>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73"/>
          <p:cNvSpPr/>
          <p:nvPr/>
        </p:nvSpPr>
        <p:spPr>
          <a:xfrm>
            <a:off x="4332522" y="3444927"/>
            <a:ext cx="338144" cy="466185"/>
          </a:xfrm>
          <a:custGeom>
            <a:rect b="b" l="l" r="r" t="t"/>
            <a:pathLst>
              <a:path extrusionOk="0" h="28075" w="20364">
                <a:moveTo>
                  <a:pt x="1" y="1"/>
                </a:moveTo>
                <a:lnTo>
                  <a:pt x="1" y="22372"/>
                </a:lnTo>
                <a:cubicBezTo>
                  <a:pt x="1" y="25512"/>
                  <a:pt x="2540" y="28075"/>
                  <a:pt x="5703" y="28075"/>
                </a:cubicBezTo>
                <a:lnTo>
                  <a:pt x="14684" y="28075"/>
                </a:lnTo>
                <a:cubicBezTo>
                  <a:pt x="17824" y="28075"/>
                  <a:pt x="20364" y="25512"/>
                  <a:pt x="20364" y="22372"/>
                </a:cubicBezTo>
                <a:lnTo>
                  <a:pt x="20364" y="1"/>
                </a:lnTo>
                <a:close/>
              </a:path>
            </a:pathLst>
          </a:custGeom>
          <a:solidFill>
            <a:srgbClr val="FDDF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3"/>
          <p:cNvSpPr/>
          <p:nvPr/>
        </p:nvSpPr>
        <p:spPr>
          <a:xfrm>
            <a:off x="4417260" y="3730934"/>
            <a:ext cx="32596" cy="32612"/>
          </a:xfrm>
          <a:custGeom>
            <a:rect b="b" l="l" r="r" t="t"/>
            <a:pathLst>
              <a:path extrusionOk="0" h="1964" w="1963">
                <a:moveTo>
                  <a:pt x="970" y="1"/>
                </a:moveTo>
                <a:cubicBezTo>
                  <a:pt x="439" y="1"/>
                  <a:pt x="0" y="439"/>
                  <a:pt x="0" y="970"/>
                </a:cubicBezTo>
                <a:cubicBezTo>
                  <a:pt x="0" y="1524"/>
                  <a:pt x="439" y="1963"/>
                  <a:pt x="970" y="1963"/>
                </a:cubicBezTo>
                <a:cubicBezTo>
                  <a:pt x="1524" y="1963"/>
                  <a:pt x="1963" y="1524"/>
                  <a:pt x="1963" y="970"/>
                </a:cubicBezTo>
                <a:cubicBezTo>
                  <a:pt x="1963" y="439"/>
                  <a:pt x="1524" y="1"/>
                  <a:pt x="970" y="1"/>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3"/>
          <p:cNvSpPr/>
          <p:nvPr/>
        </p:nvSpPr>
        <p:spPr>
          <a:xfrm>
            <a:off x="4361664" y="3730934"/>
            <a:ext cx="32596" cy="32612"/>
          </a:xfrm>
          <a:custGeom>
            <a:rect b="b" l="l" r="r" t="t"/>
            <a:pathLst>
              <a:path extrusionOk="0" h="1964" w="1963">
                <a:moveTo>
                  <a:pt x="970" y="1"/>
                </a:moveTo>
                <a:cubicBezTo>
                  <a:pt x="439" y="1"/>
                  <a:pt x="1" y="439"/>
                  <a:pt x="1" y="970"/>
                </a:cubicBezTo>
                <a:cubicBezTo>
                  <a:pt x="1" y="1524"/>
                  <a:pt x="439" y="1963"/>
                  <a:pt x="970" y="1963"/>
                </a:cubicBezTo>
                <a:cubicBezTo>
                  <a:pt x="1524" y="1963"/>
                  <a:pt x="1963" y="1524"/>
                  <a:pt x="1963" y="970"/>
                </a:cubicBezTo>
                <a:cubicBezTo>
                  <a:pt x="1963" y="439"/>
                  <a:pt x="1524" y="1"/>
                  <a:pt x="970" y="1"/>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3"/>
          <p:cNvSpPr/>
          <p:nvPr/>
        </p:nvSpPr>
        <p:spPr>
          <a:xfrm>
            <a:off x="4302249" y="3572213"/>
            <a:ext cx="262990" cy="226592"/>
          </a:xfrm>
          <a:custGeom>
            <a:rect b="b" l="l" r="r" t="t"/>
            <a:pathLst>
              <a:path extrusionOk="0" h="13646" w="15838">
                <a:moveTo>
                  <a:pt x="14891" y="1"/>
                </a:moveTo>
                <a:lnTo>
                  <a:pt x="14891" y="4526"/>
                </a:lnTo>
                <a:cubicBezTo>
                  <a:pt x="14891" y="4895"/>
                  <a:pt x="14891" y="5311"/>
                  <a:pt x="14891" y="5726"/>
                </a:cubicBezTo>
                <a:cubicBezTo>
                  <a:pt x="14937" y="7735"/>
                  <a:pt x="14984" y="10020"/>
                  <a:pt x="13598" y="11406"/>
                </a:cubicBezTo>
                <a:cubicBezTo>
                  <a:pt x="12698" y="12329"/>
                  <a:pt x="11290" y="12791"/>
                  <a:pt x="9281" y="12791"/>
                </a:cubicBezTo>
                <a:lnTo>
                  <a:pt x="0" y="12791"/>
                </a:lnTo>
                <a:lnTo>
                  <a:pt x="0" y="13645"/>
                </a:lnTo>
                <a:lnTo>
                  <a:pt x="9281" y="13645"/>
                </a:lnTo>
                <a:cubicBezTo>
                  <a:pt x="11544" y="13645"/>
                  <a:pt x="13160" y="13114"/>
                  <a:pt x="14222" y="12006"/>
                </a:cubicBezTo>
                <a:cubicBezTo>
                  <a:pt x="15838" y="10344"/>
                  <a:pt x="15792" y="7781"/>
                  <a:pt x="15769" y="5703"/>
                </a:cubicBezTo>
                <a:lnTo>
                  <a:pt x="15769" y="4526"/>
                </a:lnTo>
                <a:lnTo>
                  <a:pt x="15769" y="1"/>
                </a:ln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3"/>
          <p:cNvSpPr/>
          <p:nvPr/>
        </p:nvSpPr>
        <p:spPr>
          <a:xfrm>
            <a:off x="4532653" y="3567231"/>
            <a:ext cx="47175" cy="14579"/>
          </a:xfrm>
          <a:custGeom>
            <a:rect b="b" l="l" r="r" t="t"/>
            <a:pathLst>
              <a:path extrusionOk="0" h="878" w="2841">
                <a:moveTo>
                  <a:pt x="0" y="0"/>
                </a:moveTo>
                <a:lnTo>
                  <a:pt x="0" y="878"/>
                </a:lnTo>
                <a:lnTo>
                  <a:pt x="2840" y="878"/>
                </a:lnTo>
                <a:lnTo>
                  <a:pt x="2840" y="0"/>
                </a:ln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3"/>
          <p:cNvSpPr/>
          <p:nvPr/>
        </p:nvSpPr>
        <p:spPr>
          <a:xfrm>
            <a:off x="6909984" y="3355857"/>
            <a:ext cx="370341" cy="558194"/>
          </a:xfrm>
          <a:custGeom>
            <a:rect b="b" l="l" r="r" t="t"/>
            <a:pathLst>
              <a:path extrusionOk="0" h="33616" w="22303">
                <a:moveTo>
                  <a:pt x="2402" y="1"/>
                </a:moveTo>
                <a:cubicBezTo>
                  <a:pt x="1063" y="1"/>
                  <a:pt x="1" y="1063"/>
                  <a:pt x="1" y="2402"/>
                </a:cubicBezTo>
                <a:lnTo>
                  <a:pt x="1" y="31191"/>
                </a:lnTo>
                <a:cubicBezTo>
                  <a:pt x="1" y="32530"/>
                  <a:pt x="1063" y="33616"/>
                  <a:pt x="2402" y="33616"/>
                </a:cubicBezTo>
                <a:lnTo>
                  <a:pt x="19879" y="33616"/>
                </a:lnTo>
                <a:cubicBezTo>
                  <a:pt x="21218" y="33616"/>
                  <a:pt x="22303" y="32530"/>
                  <a:pt x="22303" y="31191"/>
                </a:cubicBezTo>
                <a:lnTo>
                  <a:pt x="22303" y="2402"/>
                </a:lnTo>
                <a:cubicBezTo>
                  <a:pt x="22303" y="1063"/>
                  <a:pt x="21218" y="1"/>
                  <a:pt x="19879" y="1"/>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3"/>
          <p:cNvSpPr/>
          <p:nvPr/>
        </p:nvSpPr>
        <p:spPr>
          <a:xfrm>
            <a:off x="6909984" y="3387293"/>
            <a:ext cx="290604" cy="474621"/>
          </a:xfrm>
          <a:custGeom>
            <a:rect b="b" l="l" r="r" t="t"/>
            <a:pathLst>
              <a:path extrusionOk="0" h="28583" w="17501">
                <a:moveTo>
                  <a:pt x="1" y="1"/>
                </a:moveTo>
                <a:lnTo>
                  <a:pt x="1" y="28583"/>
                </a:lnTo>
                <a:lnTo>
                  <a:pt x="15492" y="28583"/>
                </a:lnTo>
                <a:cubicBezTo>
                  <a:pt x="16600" y="28583"/>
                  <a:pt x="17501" y="27682"/>
                  <a:pt x="17501" y="26574"/>
                </a:cubicBezTo>
                <a:lnTo>
                  <a:pt x="17501" y="2032"/>
                </a:lnTo>
                <a:cubicBezTo>
                  <a:pt x="17501" y="901"/>
                  <a:pt x="16600" y="1"/>
                  <a:pt x="15492" y="1"/>
                </a:cubicBezTo>
                <a:close/>
              </a:path>
            </a:pathLst>
          </a:custGeom>
          <a:solidFill>
            <a:srgbClr val="FDDF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3"/>
          <p:cNvSpPr/>
          <p:nvPr/>
        </p:nvSpPr>
        <p:spPr>
          <a:xfrm>
            <a:off x="6900784" y="3606493"/>
            <a:ext cx="38358" cy="19295"/>
          </a:xfrm>
          <a:custGeom>
            <a:rect b="b" l="l" r="r" t="t"/>
            <a:pathLst>
              <a:path extrusionOk="0" h="1162" w="2310">
                <a:moveTo>
                  <a:pt x="1155" y="1"/>
                </a:moveTo>
                <a:cubicBezTo>
                  <a:pt x="578" y="1"/>
                  <a:pt x="1" y="388"/>
                  <a:pt x="1" y="1161"/>
                </a:cubicBezTo>
                <a:lnTo>
                  <a:pt x="2309" y="1161"/>
                </a:lnTo>
                <a:cubicBezTo>
                  <a:pt x="2309" y="388"/>
                  <a:pt x="1732" y="1"/>
                  <a:pt x="1155" y="1"/>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3"/>
          <p:cNvSpPr/>
          <p:nvPr/>
        </p:nvSpPr>
        <p:spPr>
          <a:xfrm>
            <a:off x="6959436" y="3675990"/>
            <a:ext cx="112731" cy="77313"/>
          </a:xfrm>
          <a:custGeom>
            <a:rect b="b" l="l" r="r" t="t"/>
            <a:pathLst>
              <a:path extrusionOk="0" h="4656" w="6789">
                <a:moveTo>
                  <a:pt x="1" y="0"/>
                </a:moveTo>
                <a:lnTo>
                  <a:pt x="1" y="1270"/>
                </a:lnTo>
                <a:cubicBezTo>
                  <a:pt x="1" y="3170"/>
                  <a:pt x="1529" y="4656"/>
                  <a:pt x="3393" y="4656"/>
                </a:cubicBezTo>
                <a:cubicBezTo>
                  <a:pt x="3500" y="4656"/>
                  <a:pt x="3609" y="4651"/>
                  <a:pt x="3718" y="4641"/>
                </a:cubicBezTo>
                <a:cubicBezTo>
                  <a:pt x="5473" y="4433"/>
                  <a:pt x="6789" y="2933"/>
                  <a:pt x="6765" y="1155"/>
                </a:cubicBezTo>
                <a:lnTo>
                  <a:pt x="6765" y="0"/>
                </a:ln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3"/>
          <p:cNvSpPr/>
          <p:nvPr/>
        </p:nvSpPr>
        <p:spPr>
          <a:xfrm>
            <a:off x="6962126" y="3605347"/>
            <a:ext cx="38358" cy="19278"/>
          </a:xfrm>
          <a:custGeom>
            <a:rect b="b" l="l" r="r" t="t"/>
            <a:pathLst>
              <a:path extrusionOk="0" h="1161" w="2310">
                <a:moveTo>
                  <a:pt x="1155" y="1"/>
                </a:moveTo>
                <a:cubicBezTo>
                  <a:pt x="578" y="1"/>
                  <a:pt x="1" y="387"/>
                  <a:pt x="1" y="1161"/>
                </a:cubicBezTo>
                <a:lnTo>
                  <a:pt x="2309" y="1161"/>
                </a:lnTo>
                <a:cubicBezTo>
                  <a:pt x="2309" y="387"/>
                  <a:pt x="1732" y="1"/>
                  <a:pt x="1155" y="1"/>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3"/>
          <p:cNvSpPr/>
          <p:nvPr/>
        </p:nvSpPr>
        <p:spPr>
          <a:xfrm>
            <a:off x="5184790" y="3558286"/>
            <a:ext cx="482292" cy="275660"/>
          </a:xfrm>
          <a:custGeom>
            <a:rect b="b" l="l" r="r" t="t"/>
            <a:pathLst>
              <a:path extrusionOk="0" h="16601" w="29045">
                <a:moveTo>
                  <a:pt x="2148" y="1"/>
                </a:moveTo>
                <a:cubicBezTo>
                  <a:pt x="947" y="1"/>
                  <a:pt x="0" y="947"/>
                  <a:pt x="0" y="2148"/>
                </a:cubicBezTo>
                <a:lnTo>
                  <a:pt x="0" y="16600"/>
                </a:lnTo>
                <a:lnTo>
                  <a:pt x="29044" y="16600"/>
                </a:lnTo>
                <a:lnTo>
                  <a:pt x="29044" y="2148"/>
                </a:lnTo>
                <a:cubicBezTo>
                  <a:pt x="29044" y="947"/>
                  <a:pt x="28074" y="1"/>
                  <a:pt x="26897" y="1"/>
                </a:cubicBezTo>
                <a:close/>
              </a:path>
            </a:pathLst>
          </a:custGeom>
          <a:solidFill>
            <a:srgbClr val="FDDF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3"/>
          <p:cNvSpPr/>
          <p:nvPr/>
        </p:nvSpPr>
        <p:spPr>
          <a:xfrm>
            <a:off x="5084343" y="3826657"/>
            <a:ext cx="680490" cy="74390"/>
          </a:xfrm>
          <a:custGeom>
            <a:rect b="b" l="l" r="r" t="t"/>
            <a:pathLst>
              <a:path extrusionOk="0" h="4480" w="40981">
                <a:moveTo>
                  <a:pt x="2125" y="1"/>
                </a:moveTo>
                <a:cubicBezTo>
                  <a:pt x="947" y="1"/>
                  <a:pt x="1" y="924"/>
                  <a:pt x="24" y="2102"/>
                </a:cubicBezTo>
                <a:cubicBezTo>
                  <a:pt x="1" y="3233"/>
                  <a:pt x="947" y="4179"/>
                  <a:pt x="2078" y="4179"/>
                </a:cubicBezTo>
                <a:lnTo>
                  <a:pt x="38879" y="4480"/>
                </a:lnTo>
                <a:cubicBezTo>
                  <a:pt x="40034" y="4480"/>
                  <a:pt x="40980" y="3533"/>
                  <a:pt x="40980" y="2379"/>
                </a:cubicBezTo>
                <a:cubicBezTo>
                  <a:pt x="40980" y="1247"/>
                  <a:pt x="40057" y="301"/>
                  <a:pt x="38926" y="301"/>
                </a:cubicBezTo>
                <a:lnTo>
                  <a:pt x="2125" y="1"/>
                </a:ln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3"/>
          <p:cNvSpPr/>
          <p:nvPr/>
        </p:nvSpPr>
        <p:spPr>
          <a:xfrm>
            <a:off x="5458900" y="3639954"/>
            <a:ext cx="26850" cy="26850"/>
          </a:xfrm>
          <a:custGeom>
            <a:rect b="b" l="l" r="r" t="t"/>
            <a:pathLst>
              <a:path extrusionOk="0" h="1617" w="1617">
                <a:moveTo>
                  <a:pt x="809" y="0"/>
                </a:moveTo>
                <a:cubicBezTo>
                  <a:pt x="370" y="0"/>
                  <a:pt x="1" y="370"/>
                  <a:pt x="1" y="808"/>
                </a:cubicBezTo>
                <a:cubicBezTo>
                  <a:pt x="1" y="1270"/>
                  <a:pt x="370" y="1616"/>
                  <a:pt x="809" y="1616"/>
                </a:cubicBezTo>
                <a:cubicBezTo>
                  <a:pt x="1247" y="1616"/>
                  <a:pt x="1617" y="1270"/>
                  <a:pt x="1617" y="808"/>
                </a:cubicBezTo>
                <a:cubicBezTo>
                  <a:pt x="1617" y="370"/>
                  <a:pt x="1247" y="0"/>
                  <a:pt x="809" y="0"/>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73"/>
          <p:cNvSpPr/>
          <p:nvPr/>
        </p:nvSpPr>
        <p:spPr>
          <a:xfrm>
            <a:off x="5399867" y="3639954"/>
            <a:ext cx="26850" cy="26850"/>
          </a:xfrm>
          <a:custGeom>
            <a:rect b="b" l="l" r="r" t="t"/>
            <a:pathLst>
              <a:path extrusionOk="0" h="1617" w="1617">
                <a:moveTo>
                  <a:pt x="808" y="0"/>
                </a:moveTo>
                <a:cubicBezTo>
                  <a:pt x="347" y="0"/>
                  <a:pt x="0" y="370"/>
                  <a:pt x="0" y="808"/>
                </a:cubicBezTo>
                <a:cubicBezTo>
                  <a:pt x="0" y="1270"/>
                  <a:pt x="347" y="1616"/>
                  <a:pt x="808" y="1616"/>
                </a:cubicBezTo>
                <a:cubicBezTo>
                  <a:pt x="1247" y="1616"/>
                  <a:pt x="1616" y="1270"/>
                  <a:pt x="1616" y="808"/>
                </a:cubicBezTo>
                <a:cubicBezTo>
                  <a:pt x="1616" y="370"/>
                  <a:pt x="1247" y="0"/>
                  <a:pt x="808" y="0"/>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3"/>
          <p:cNvSpPr/>
          <p:nvPr/>
        </p:nvSpPr>
        <p:spPr>
          <a:xfrm>
            <a:off x="5318964" y="3695917"/>
            <a:ext cx="198214" cy="14214"/>
          </a:xfrm>
          <a:custGeom>
            <a:rect b="b" l="l" r="r" t="t"/>
            <a:pathLst>
              <a:path extrusionOk="0" h="856" w="11937">
                <a:moveTo>
                  <a:pt x="1" y="1"/>
                </a:moveTo>
                <a:lnTo>
                  <a:pt x="1" y="855"/>
                </a:lnTo>
                <a:lnTo>
                  <a:pt x="11937" y="855"/>
                </a:lnTo>
                <a:lnTo>
                  <a:pt x="11937" y="1"/>
                </a:ln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3"/>
          <p:cNvSpPr/>
          <p:nvPr/>
        </p:nvSpPr>
        <p:spPr>
          <a:xfrm>
            <a:off x="5318964" y="3707425"/>
            <a:ext cx="62136" cy="55992"/>
          </a:xfrm>
          <a:custGeom>
            <a:rect b="b" l="l" r="r" t="t"/>
            <a:pathLst>
              <a:path extrusionOk="0" h="3372" w="3742">
                <a:moveTo>
                  <a:pt x="3741" y="1"/>
                </a:moveTo>
                <a:lnTo>
                  <a:pt x="1" y="24"/>
                </a:lnTo>
                <a:cubicBezTo>
                  <a:pt x="24" y="947"/>
                  <a:pt x="440" y="1801"/>
                  <a:pt x="1109" y="2402"/>
                </a:cubicBezTo>
                <a:cubicBezTo>
                  <a:pt x="1848" y="3025"/>
                  <a:pt x="2771" y="3371"/>
                  <a:pt x="3741" y="3371"/>
                </a:cubicBezTo>
                <a:lnTo>
                  <a:pt x="3741" y="1"/>
                </a:ln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73"/>
          <p:cNvSpPr/>
          <p:nvPr/>
        </p:nvSpPr>
        <p:spPr>
          <a:xfrm>
            <a:off x="5374942" y="3706279"/>
            <a:ext cx="60592" cy="56756"/>
          </a:xfrm>
          <a:custGeom>
            <a:rect b="b" l="l" r="r" t="t"/>
            <a:pathLst>
              <a:path extrusionOk="0" h="3418" w="3649">
                <a:moveTo>
                  <a:pt x="1" y="0"/>
                </a:moveTo>
                <a:lnTo>
                  <a:pt x="1" y="3417"/>
                </a:lnTo>
                <a:lnTo>
                  <a:pt x="3648" y="3417"/>
                </a:lnTo>
                <a:lnTo>
                  <a:pt x="3648" y="0"/>
                </a:ln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3"/>
          <p:cNvSpPr/>
          <p:nvPr/>
        </p:nvSpPr>
        <p:spPr>
          <a:xfrm>
            <a:off x="6871641" y="3593939"/>
            <a:ext cx="95479" cy="61355"/>
          </a:xfrm>
          <a:custGeom>
            <a:rect b="b" l="l" r="r" t="t"/>
            <a:pathLst>
              <a:path extrusionOk="0" h="3695" w="5750">
                <a:moveTo>
                  <a:pt x="4872" y="855"/>
                </a:moveTo>
                <a:cubicBezTo>
                  <a:pt x="4826" y="1940"/>
                  <a:pt x="3949" y="2794"/>
                  <a:pt x="2864" y="2794"/>
                </a:cubicBezTo>
                <a:cubicBezTo>
                  <a:pt x="1802" y="2794"/>
                  <a:pt x="901" y="1940"/>
                  <a:pt x="855" y="855"/>
                </a:cubicBezTo>
                <a:close/>
                <a:moveTo>
                  <a:pt x="1" y="1"/>
                </a:moveTo>
                <a:lnTo>
                  <a:pt x="1" y="832"/>
                </a:lnTo>
                <a:cubicBezTo>
                  <a:pt x="1" y="2425"/>
                  <a:pt x="1294" y="3695"/>
                  <a:pt x="2864" y="3695"/>
                </a:cubicBezTo>
                <a:cubicBezTo>
                  <a:pt x="4457" y="3695"/>
                  <a:pt x="5727" y="2402"/>
                  <a:pt x="5750" y="832"/>
                </a:cubicBezTo>
                <a:lnTo>
                  <a:pt x="5750" y="1"/>
                </a:ln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3"/>
          <p:cNvSpPr/>
          <p:nvPr/>
        </p:nvSpPr>
        <p:spPr>
          <a:xfrm>
            <a:off x="6959834" y="3593939"/>
            <a:ext cx="95462" cy="65955"/>
          </a:xfrm>
          <a:custGeom>
            <a:rect b="b" l="l" r="r" t="t"/>
            <a:pathLst>
              <a:path extrusionOk="0" h="3972" w="5749">
                <a:moveTo>
                  <a:pt x="4895" y="855"/>
                </a:moveTo>
                <a:lnTo>
                  <a:pt x="4895" y="1086"/>
                </a:lnTo>
                <a:cubicBezTo>
                  <a:pt x="4848" y="2171"/>
                  <a:pt x="3971" y="3025"/>
                  <a:pt x="2886" y="3025"/>
                </a:cubicBezTo>
                <a:cubicBezTo>
                  <a:pt x="1801" y="3025"/>
                  <a:pt x="924" y="2171"/>
                  <a:pt x="877" y="1086"/>
                </a:cubicBezTo>
                <a:lnTo>
                  <a:pt x="877" y="855"/>
                </a:lnTo>
                <a:close/>
                <a:moveTo>
                  <a:pt x="0" y="1"/>
                </a:moveTo>
                <a:lnTo>
                  <a:pt x="0" y="1086"/>
                </a:lnTo>
                <a:cubicBezTo>
                  <a:pt x="0" y="2679"/>
                  <a:pt x="1293" y="3949"/>
                  <a:pt x="2863" y="3972"/>
                </a:cubicBezTo>
                <a:cubicBezTo>
                  <a:pt x="4456" y="3949"/>
                  <a:pt x="5726" y="2679"/>
                  <a:pt x="5749" y="1086"/>
                </a:cubicBezTo>
                <a:lnTo>
                  <a:pt x="5749" y="1"/>
                </a:ln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3"/>
          <p:cNvSpPr/>
          <p:nvPr/>
        </p:nvSpPr>
        <p:spPr>
          <a:xfrm>
            <a:off x="6083421" y="3737332"/>
            <a:ext cx="414826" cy="194876"/>
          </a:xfrm>
          <a:custGeom>
            <a:rect b="b" l="l" r="r" t="t"/>
            <a:pathLst>
              <a:path extrusionOk="0" h="11736" w="24982">
                <a:moveTo>
                  <a:pt x="324" y="0"/>
                </a:moveTo>
                <a:lnTo>
                  <a:pt x="1" y="2471"/>
                </a:lnTo>
                <a:cubicBezTo>
                  <a:pt x="1" y="6118"/>
                  <a:pt x="1571" y="8727"/>
                  <a:pt x="4041" y="10413"/>
                </a:cubicBezTo>
                <a:cubicBezTo>
                  <a:pt x="5820" y="11617"/>
                  <a:pt x="8089" y="11736"/>
                  <a:pt x="10598" y="11736"/>
                </a:cubicBezTo>
                <a:cubicBezTo>
                  <a:pt x="11216" y="11736"/>
                  <a:pt x="11848" y="11729"/>
                  <a:pt x="12491" y="11729"/>
                </a:cubicBezTo>
                <a:cubicBezTo>
                  <a:pt x="13134" y="11729"/>
                  <a:pt x="13765" y="11736"/>
                  <a:pt x="14382" y="11736"/>
                </a:cubicBezTo>
                <a:cubicBezTo>
                  <a:pt x="16886" y="11736"/>
                  <a:pt x="19144" y="11617"/>
                  <a:pt x="20941" y="10413"/>
                </a:cubicBezTo>
                <a:cubicBezTo>
                  <a:pt x="23411" y="8750"/>
                  <a:pt x="24981" y="6118"/>
                  <a:pt x="24981" y="2471"/>
                </a:cubicBezTo>
                <a:lnTo>
                  <a:pt x="24681" y="0"/>
                </a:ln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3"/>
          <p:cNvSpPr/>
          <p:nvPr/>
        </p:nvSpPr>
        <p:spPr>
          <a:xfrm>
            <a:off x="6303861" y="3737332"/>
            <a:ext cx="17" cy="17"/>
          </a:xfrm>
          <a:custGeom>
            <a:rect b="b" l="l" r="r" t="t"/>
            <a:pathLst>
              <a:path extrusionOk="0" h="1" w="1">
                <a:moveTo>
                  <a:pt x="1" y="0"/>
                </a:moveTo>
                <a:lnTo>
                  <a:pt x="1" y="0"/>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3"/>
          <p:cNvSpPr/>
          <p:nvPr/>
        </p:nvSpPr>
        <p:spPr>
          <a:xfrm>
            <a:off x="6088403" y="3369657"/>
            <a:ext cx="404465" cy="367668"/>
          </a:xfrm>
          <a:custGeom>
            <a:rect b="b" l="l" r="r" t="t"/>
            <a:pathLst>
              <a:path extrusionOk="0" h="22142" w="24358">
                <a:moveTo>
                  <a:pt x="12237" y="1"/>
                </a:moveTo>
                <a:cubicBezTo>
                  <a:pt x="7250" y="1"/>
                  <a:pt x="3164" y="901"/>
                  <a:pt x="2702" y="2079"/>
                </a:cubicBezTo>
                <a:lnTo>
                  <a:pt x="1" y="22141"/>
                </a:lnTo>
                <a:lnTo>
                  <a:pt x="24358" y="22141"/>
                </a:lnTo>
                <a:lnTo>
                  <a:pt x="21749" y="2079"/>
                </a:lnTo>
                <a:cubicBezTo>
                  <a:pt x="21310" y="924"/>
                  <a:pt x="17224" y="1"/>
                  <a:pt x="12237" y="1"/>
                </a:cubicBezTo>
                <a:close/>
              </a:path>
            </a:pathLst>
          </a:custGeom>
          <a:solidFill>
            <a:srgbClr val="FDDF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3"/>
          <p:cNvSpPr/>
          <p:nvPr/>
        </p:nvSpPr>
        <p:spPr>
          <a:xfrm>
            <a:off x="6296942" y="3387212"/>
            <a:ext cx="26707" cy="8206"/>
          </a:xfrm>
          <a:custGeom>
            <a:rect b="b" l="l" r="r" t="t"/>
            <a:pathLst>
              <a:path extrusionOk="0" h="440" w="1432">
                <a:moveTo>
                  <a:pt x="716" y="1"/>
                </a:moveTo>
                <a:cubicBezTo>
                  <a:pt x="324" y="1"/>
                  <a:pt x="0" y="93"/>
                  <a:pt x="0" y="232"/>
                </a:cubicBezTo>
                <a:cubicBezTo>
                  <a:pt x="0" y="347"/>
                  <a:pt x="324" y="439"/>
                  <a:pt x="716" y="439"/>
                </a:cubicBezTo>
                <a:cubicBezTo>
                  <a:pt x="1109" y="439"/>
                  <a:pt x="1432" y="347"/>
                  <a:pt x="1432" y="232"/>
                </a:cubicBezTo>
                <a:cubicBezTo>
                  <a:pt x="1432" y="93"/>
                  <a:pt x="1109" y="1"/>
                  <a:pt x="716" y="1"/>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3"/>
          <p:cNvSpPr/>
          <p:nvPr/>
        </p:nvSpPr>
        <p:spPr>
          <a:xfrm>
            <a:off x="6294662" y="3562470"/>
            <a:ext cx="111204" cy="42608"/>
          </a:xfrm>
          <a:custGeom>
            <a:rect b="b" l="l" r="r" t="t"/>
            <a:pathLst>
              <a:path extrusionOk="0" h="2566" w="6697">
                <a:moveTo>
                  <a:pt x="1260" y="0"/>
                </a:moveTo>
                <a:cubicBezTo>
                  <a:pt x="921" y="0"/>
                  <a:pt x="606" y="135"/>
                  <a:pt x="370" y="349"/>
                </a:cubicBezTo>
                <a:cubicBezTo>
                  <a:pt x="116" y="580"/>
                  <a:pt x="1" y="1873"/>
                  <a:pt x="1" y="2311"/>
                </a:cubicBezTo>
                <a:lnTo>
                  <a:pt x="1" y="2565"/>
                </a:lnTo>
                <a:lnTo>
                  <a:pt x="2587" y="2565"/>
                </a:lnTo>
                <a:lnTo>
                  <a:pt x="2748" y="2081"/>
                </a:lnTo>
                <a:lnTo>
                  <a:pt x="2956" y="2565"/>
                </a:lnTo>
                <a:lnTo>
                  <a:pt x="5149" y="2565"/>
                </a:lnTo>
                <a:lnTo>
                  <a:pt x="5311" y="1919"/>
                </a:lnTo>
                <a:lnTo>
                  <a:pt x="5403" y="2565"/>
                </a:lnTo>
                <a:lnTo>
                  <a:pt x="6696" y="2565"/>
                </a:lnTo>
                <a:lnTo>
                  <a:pt x="6696" y="2311"/>
                </a:lnTo>
                <a:cubicBezTo>
                  <a:pt x="6696" y="1873"/>
                  <a:pt x="6581" y="580"/>
                  <a:pt x="6327" y="349"/>
                </a:cubicBezTo>
                <a:cubicBezTo>
                  <a:pt x="6091" y="135"/>
                  <a:pt x="5776" y="0"/>
                  <a:pt x="5437" y="0"/>
                </a:cubicBezTo>
                <a:cubicBezTo>
                  <a:pt x="5410" y="0"/>
                  <a:pt x="5384" y="1"/>
                  <a:pt x="5357" y="3"/>
                </a:cubicBezTo>
                <a:lnTo>
                  <a:pt x="1340" y="3"/>
                </a:lnTo>
                <a:cubicBezTo>
                  <a:pt x="1313" y="1"/>
                  <a:pt x="1286" y="0"/>
                  <a:pt x="1260" y="0"/>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3"/>
          <p:cNvSpPr/>
          <p:nvPr/>
        </p:nvSpPr>
        <p:spPr>
          <a:xfrm>
            <a:off x="6355239" y="3525605"/>
            <a:ext cx="44867" cy="21586"/>
          </a:xfrm>
          <a:custGeom>
            <a:rect b="b" l="l" r="r" t="t"/>
            <a:pathLst>
              <a:path extrusionOk="0" h="1300" w="2702">
                <a:moveTo>
                  <a:pt x="1360" y="1"/>
                </a:moveTo>
                <a:cubicBezTo>
                  <a:pt x="705" y="1"/>
                  <a:pt x="47" y="433"/>
                  <a:pt x="1" y="1299"/>
                </a:cubicBezTo>
                <a:lnTo>
                  <a:pt x="878" y="1299"/>
                </a:lnTo>
                <a:cubicBezTo>
                  <a:pt x="901" y="999"/>
                  <a:pt x="1132" y="849"/>
                  <a:pt x="1363" y="849"/>
                </a:cubicBezTo>
                <a:cubicBezTo>
                  <a:pt x="1594" y="849"/>
                  <a:pt x="1824" y="999"/>
                  <a:pt x="1848" y="1299"/>
                </a:cubicBezTo>
                <a:lnTo>
                  <a:pt x="2702" y="1299"/>
                </a:lnTo>
                <a:cubicBezTo>
                  <a:pt x="2667" y="433"/>
                  <a:pt x="2015" y="1"/>
                  <a:pt x="1360" y="1"/>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3"/>
          <p:cNvSpPr/>
          <p:nvPr/>
        </p:nvSpPr>
        <p:spPr>
          <a:xfrm>
            <a:off x="6299643" y="3525605"/>
            <a:ext cx="44883" cy="21586"/>
          </a:xfrm>
          <a:custGeom>
            <a:rect b="b" l="l" r="r" t="t"/>
            <a:pathLst>
              <a:path extrusionOk="0" h="1300" w="2703">
                <a:moveTo>
                  <a:pt x="1360" y="1"/>
                </a:moveTo>
                <a:cubicBezTo>
                  <a:pt x="705" y="1"/>
                  <a:pt x="47" y="433"/>
                  <a:pt x="1" y="1299"/>
                </a:cubicBezTo>
                <a:lnTo>
                  <a:pt x="878" y="1299"/>
                </a:lnTo>
                <a:cubicBezTo>
                  <a:pt x="901" y="999"/>
                  <a:pt x="1132" y="849"/>
                  <a:pt x="1363" y="849"/>
                </a:cubicBezTo>
                <a:cubicBezTo>
                  <a:pt x="1594" y="849"/>
                  <a:pt x="1825" y="999"/>
                  <a:pt x="1848" y="1299"/>
                </a:cubicBezTo>
                <a:lnTo>
                  <a:pt x="2702" y="1299"/>
                </a:lnTo>
                <a:cubicBezTo>
                  <a:pt x="2667" y="433"/>
                  <a:pt x="2015" y="1"/>
                  <a:pt x="1360" y="1"/>
                </a:cubicBezTo>
                <a:close/>
              </a:path>
            </a:pathLst>
          </a:custGeom>
          <a:solidFill>
            <a:srgbClr val="F2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3"/>
          <p:cNvSpPr/>
          <p:nvPr/>
        </p:nvSpPr>
        <p:spPr>
          <a:xfrm rot="1362865">
            <a:off x="4532915" y="2946802"/>
            <a:ext cx="69923" cy="165924"/>
          </a:xfrm>
          <a:prstGeom prst="rect">
            <a:avLst/>
          </a:prstGeom>
          <a:solidFill>
            <a:srgbClr val="FDD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
        <p:nvSpPr>
          <p:cNvPr id="1291" name="Google Shape;1291;p73"/>
          <p:cNvSpPr/>
          <p:nvPr/>
        </p:nvSpPr>
        <p:spPr>
          <a:xfrm rot="-5532723">
            <a:off x="5471024" y="2421729"/>
            <a:ext cx="69952" cy="166031"/>
          </a:xfrm>
          <a:prstGeom prst="rect">
            <a:avLst/>
          </a:prstGeom>
          <a:solidFill>
            <a:srgbClr val="FDD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
        <p:nvSpPr>
          <p:cNvPr id="1292" name="Google Shape;1292;p73"/>
          <p:cNvSpPr/>
          <p:nvPr/>
        </p:nvSpPr>
        <p:spPr>
          <a:xfrm rot="-1771900">
            <a:off x="4964101" y="2227787"/>
            <a:ext cx="69993" cy="165888"/>
          </a:xfrm>
          <a:prstGeom prst="rect">
            <a:avLst/>
          </a:prstGeom>
          <a:solidFill>
            <a:srgbClr val="FDD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
        <p:nvSpPr>
          <p:cNvPr id="1293" name="Google Shape;1293;p73"/>
          <p:cNvSpPr/>
          <p:nvPr/>
        </p:nvSpPr>
        <p:spPr>
          <a:xfrm rot="-4242597">
            <a:off x="5298348" y="2796293"/>
            <a:ext cx="69926" cy="165761"/>
          </a:xfrm>
          <a:prstGeom prst="rect">
            <a:avLst/>
          </a:prstGeom>
          <a:solidFill>
            <a:srgbClr val="FDDF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3"/>
          <p:cNvSpPr/>
          <p:nvPr/>
        </p:nvSpPr>
        <p:spPr>
          <a:xfrm rot="1362865">
            <a:off x="5926227" y="2184452"/>
            <a:ext cx="69923" cy="165924"/>
          </a:xfrm>
          <a:prstGeom prst="rect">
            <a:avLst/>
          </a:prstGeom>
          <a:solidFill>
            <a:srgbClr val="FDDF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3"/>
          <p:cNvSpPr/>
          <p:nvPr/>
        </p:nvSpPr>
        <p:spPr>
          <a:xfrm rot="1362865">
            <a:off x="5863877" y="2946802"/>
            <a:ext cx="69923" cy="165924"/>
          </a:xfrm>
          <a:prstGeom prst="rect">
            <a:avLst/>
          </a:prstGeom>
          <a:solidFill>
            <a:srgbClr val="FDD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
        <p:nvSpPr>
          <p:cNvPr id="1296" name="Google Shape;1296;p73"/>
          <p:cNvSpPr/>
          <p:nvPr/>
        </p:nvSpPr>
        <p:spPr>
          <a:xfrm rot="6908142">
            <a:off x="6568230" y="2366750"/>
            <a:ext cx="69921" cy="166013"/>
          </a:xfrm>
          <a:prstGeom prst="rect">
            <a:avLst/>
          </a:prstGeom>
          <a:solidFill>
            <a:srgbClr val="FDD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
        <p:nvSpPr>
          <p:cNvPr id="1297" name="Google Shape;1297;p73"/>
          <p:cNvSpPr/>
          <p:nvPr/>
        </p:nvSpPr>
        <p:spPr>
          <a:xfrm rot="10072255">
            <a:off x="6336768" y="2645337"/>
            <a:ext cx="69962" cy="165926"/>
          </a:xfrm>
          <a:prstGeom prst="rect">
            <a:avLst/>
          </a:prstGeom>
          <a:solidFill>
            <a:srgbClr val="FDD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
        <p:nvSpPr>
          <p:cNvPr id="1298" name="Google Shape;1298;p73"/>
          <p:cNvSpPr/>
          <p:nvPr/>
        </p:nvSpPr>
        <p:spPr>
          <a:xfrm rot="1362865">
            <a:off x="7838327" y="2645352"/>
            <a:ext cx="69923" cy="165924"/>
          </a:xfrm>
          <a:prstGeom prst="rect">
            <a:avLst/>
          </a:prstGeom>
          <a:solidFill>
            <a:srgbClr val="FDDF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73"/>
          <p:cNvSpPr/>
          <p:nvPr/>
        </p:nvSpPr>
        <p:spPr>
          <a:xfrm rot="-5532723">
            <a:off x="6991174" y="2895004"/>
            <a:ext cx="69952" cy="166031"/>
          </a:xfrm>
          <a:prstGeom prst="rect">
            <a:avLst/>
          </a:prstGeom>
          <a:solidFill>
            <a:srgbClr val="FDD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00" name="Google Shape;1300;p73"/>
          <p:cNvSpPr/>
          <p:nvPr/>
        </p:nvSpPr>
        <p:spPr>
          <a:xfrm rot="-1771900">
            <a:off x="7293751" y="2210362"/>
            <a:ext cx="69993" cy="165888"/>
          </a:xfrm>
          <a:prstGeom prst="rect">
            <a:avLst/>
          </a:prstGeom>
          <a:solidFill>
            <a:srgbClr val="FDD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01" name="Google Shape;1301;p73"/>
          <p:cNvSpPr/>
          <p:nvPr/>
        </p:nvSpPr>
        <p:spPr>
          <a:xfrm rot="1362865">
            <a:off x="7632902" y="2227777"/>
            <a:ext cx="69923" cy="165924"/>
          </a:xfrm>
          <a:prstGeom prst="rect">
            <a:avLst/>
          </a:prstGeom>
          <a:solidFill>
            <a:srgbClr val="FDDF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sp>
        <p:nvSpPr>
          <p:cNvPr id="1302" name="Google Shape;1302;p73"/>
          <p:cNvSpPr/>
          <p:nvPr/>
        </p:nvSpPr>
        <p:spPr>
          <a:xfrm>
            <a:off x="7755979" y="421117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03" name="Google Shape;1303;p73"/>
          <p:cNvPicPr preferRelativeResize="0"/>
          <p:nvPr/>
        </p:nvPicPr>
        <p:blipFill>
          <a:blip r:embed="rId3">
            <a:alphaModFix/>
          </a:blip>
          <a:stretch>
            <a:fillRect/>
          </a:stretch>
        </p:blipFill>
        <p:spPr>
          <a:xfrm>
            <a:off x="7864112" y="4196313"/>
            <a:ext cx="704779" cy="8730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7" name="Shape 1307"/>
        <p:cNvGrpSpPr/>
        <p:nvPr/>
      </p:nvGrpSpPr>
      <p:grpSpPr>
        <a:xfrm>
          <a:off x="0" y="0"/>
          <a:ext cx="0" cy="0"/>
          <a:chOff x="0" y="0"/>
          <a:chExt cx="0" cy="0"/>
        </a:xfrm>
      </p:grpSpPr>
      <p:sp>
        <p:nvSpPr>
          <p:cNvPr id="1308" name="Google Shape;1308;p74"/>
          <p:cNvSpPr/>
          <p:nvPr/>
        </p:nvSpPr>
        <p:spPr>
          <a:xfrm>
            <a:off x="7755979" y="421117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09" name="Google Shape;1309;p74"/>
          <p:cNvPicPr preferRelativeResize="0"/>
          <p:nvPr/>
        </p:nvPicPr>
        <p:blipFill>
          <a:blip r:embed="rId3">
            <a:alphaModFix/>
          </a:blip>
          <a:stretch>
            <a:fillRect/>
          </a:stretch>
        </p:blipFill>
        <p:spPr>
          <a:xfrm>
            <a:off x="7864112" y="4196313"/>
            <a:ext cx="704779" cy="873025"/>
          </a:xfrm>
          <a:prstGeom prst="rect">
            <a:avLst/>
          </a:prstGeom>
          <a:noFill/>
          <a:ln>
            <a:noFill/>
          </a:ln>
        </p:spPr>
      </p:pic>
      <p:sp>
        <p:nvSpPr>
          <p:cNvPr id="1310" name="Google Shape;1310;p74"/>
          <p:cNvSpPr txBox="1"/>
          <p:nvPr>
            <p:ph idx="2" type="body"/>
          </p:nvPr>
        </p:nvSpPr>
        <p:spPr>
          <a:xfrm>
            <a:off x="270750" y="333925"/>
            <a:ext cx="3522600" cy="187500"/>
          </a:xfrm>
          <a:prstGeom prst="rect">
            <a:avLst/>
          </a:prstGeom>
        </p:spPr>
        <p:txBody>
          <a:bodyPr anchorCtr="0" anchor="t" bIns="0" lIns="0" spcFirstLastPara="1" rIns="228600" wrap="square" tIns="0">
            <a:noAutofit/>
          </a:bodyPr>
          <a:lstStyle/>
          <a:p>
            <a:pPr indent="0" lvl="0" marL="0" rtl="0" algn="l">
              <a:lnSpc>
                <a:spcPct val="114000"/>
              </a:lnSpc>
              <a:spcBef>
                <a:spcPts val="0"/>
              </a:spcBef>
              <a:spcAft>
                <a:spcPts val="500"/>
              </a:spcAft>
              <a:buNone/>
            </a:pPr>
            <a:r>
              <a:rPr lang="en" sz="1400">
                <a:solidFill>
                  <a:srgbClr val="434343"/>
                </a:solidFill>
              </a:rPr>
              <a:t>*This step is mandatory for GDGs</a:t>
            </a:r>
            <a:r>
              <a:rPr lang="en" sz="1400">
                <a:solidFill>
                  <a:srgbClr val="434343"/>
                </a:solidFill>
              </a:rPr>
              <a:t>.</a:t>
            </a:r>
            <a:endParaRPr sz="1400">
              <a:solidFill>
                <a:srgbClr val="434343"/>
              </a:solidFill>
            </a:endParaRPr>
          </a:p>
        </p:txBody>
      </p:sp>
      <p:sp>
        <p:nvSpPr>
          <p:cNvPr id="1311" name="Google Shape;1311;p74"/>
          <p:cNvSpPr txBox="1"/>
          <p:nvPr/>
        </p:nvSpPr>
        <p:spPr>
          <a:xfrm>
            <a:off x="790500" y="1333725"/>
            <a:ext cx="7111800" cy="3000000"/>
          </a:xfrm>
          <a:prstGeom prst="rect">
            <a:avLst/>
          </a:prstGeom>
          <a:noFill/>
          <a:ln>
            <a:noFill/>
          </a:ln>
        </p:spPr>
        <p:txBody>
          <a:bodyPr anchorCtr="0" anchor="t" bIns="91425" lIns="91425" spcFirstLastPara="1" rIns="91425" wrap="square" tIns="91425">
            <a:noAutofit/>
          </a:bodyPr>
          <a:lstStyle/>
          <a:p>
            <a:pPr indent="0" lvl="0" marL="0" rtl="0" algn="l">
              <a:lnSpc>
                <a:spcPct val="114000"/>
              </a:lnSpc>
              <a:spcBef>
                <a:spcPts val="0"/>
              </a:spcBef>
              <a:spcAft>
                <a:spcPts val="0"/>
              </a:spcAft>
              <a:buNone/>
            </a:pPr>
            <a:r>
              <a:rPr b="1" lang="en">
                <a:solidFill>
                  <a:schemeClr val="accent4"/>
                </a:solidFill>
                <a:latin typeface="Roboto"/>
                <a:ea typeface="Roboto"/>
                <a:cs typeface="Roboto"/>
                <a:sym typeface="Roboto"/>
              </a:rPr>
              <a:t>If you are a GDG, please complete the regular post-event reporting form you will receive after the event. </a:t>
            </a:r>
            <a:endParaRPr b="1">
              <a:solidFill>
                <a:schemeClr val="accent4"/>
              </a:solidFill>
              <a:latin typeface="Roboto"/>
              <a:ea typeface="Roboto"/>
              <a:cs typeface="Roboto"/>
              <a:sym typeface="Roboto"/>
            </a:endParaRPr>
          </a:p>
          <a:p>
            <a:pPr indent="0" lvl="0" marL="0" rtl="0" algn="l">
              <a:lnSpc>
                <a:spcPct val="114000"/>
              </a:lnSpc>
              <a:spcBef>
                <a:spcPts val="500"/>
              </a:spcBef>
              <a:spcAft>
                <a:spcPts val="0"/>
              </a:spcAft>
              <a:buNone/>
            </a:pPr>
            <a:r>
              <a:t/>
            </a:r>
            <a:endParaRPr sz="1100">
              <a:solidFill>
                <a:schemeClr val="dk1"/>
              </a:solidFill>
              <a:latin typeface="Roboto"/>
              <a:ea typeface="Roboto"/>
              <a:cs typeface="Roboto"/>
              <a:sym typeface="Roboto"/>
            </a:endParaRPr>
          </a:p>
          <a:p>
            <a:pPr indent="0" lvl="0" marL="0" rtl="0" algn="l">
              <a:lnSpc>
                <a:spcPct val="114000"/>
              </a:lnSpc>
              <a:spcBef>
                <a:spcPts val="500"/>
              </a:spcBef>
              <a:spcAft>
                <a:spcPts val="0"/>
              </a:spcAft>
              <a:buNone/>
            </a:pPr>
            <a:r>
              <a:rPr lang="en" sz="1100">
                <a:solidFill>
                  <a:schemeClr val="dk1"/>
                </a:solidFill>
                <a:latin typeface="Roboto"/>
                <a:ea typeface="Roboto"/>
                <a:cs typeface="Roboto"/>
                <a:sym typeface="Roboto"/>
              </a:rPr>
              <a:t>For all other groups, when you have completed the in-person event, please submit the Organizer Survey:</a:t>
            </a:r>
            <a:endParaRPr sz="1100">
              <a:solidFill>
                <a:schemeClr val="dk1"/>
              </a:solidFill>
              <a:latin typeface="Roboto"/>
              <a:ea typeface="Roboto"/>
              <a:cs typeface="Roboto"/>
              <a:sym typeface="Roboto"/>
            </a:endParaRPr>
          </a:p>
          <a:p>
            <a:pPr indent="0" lvl="0" marL="0" rtl="0" algn="l">
              <a:lnSpc>
                <a:spcPct val="113000"/>
              </a:lnSpc>
              <a:spcBef>
                <a:spcPts val="500"/>
              </a:spcBef>
              <a:spcAft>
                <a:spcPts val="0"/>
              </a:spcAft>
              <a:buNone/>
            </a:pPr>
            <a:r>
              <a:rPr lang="en" sz="1100" u="sng">
                <a:solidFill>
                  <a:schemeClr val="hlink"/>
                </a:solidFill>
                <a:latin typeface="Roboto"/>
                <a:ea typeface="Roboto"/>
                <a:cs typeface="Roboto"/>
                <a:sym typeface="Roboto"/>
                <a:hlinkClick r:id="rId4"/>
              </a:rPr>
              <a:t>https://goo.gl/forms/gBGU0dZK6vkzzY6Q2</a:t>
            </a:r>
            <a:endParaRPr sz="1100" u="sng">
              <a:solidFill>
                <a:schemeClr val="accent1"/>
              </a:solidFill>
              <a:latin typeface="Roboto"/>
              <a:ea typeface="Roboto"/>
              <a:cs typeface="Roboto"/>
              <a:sym typeface="Roboto"/>
            </a:endParaRPr>
          </a:p>
          <a:p>
            <a:pPr indent="0" lvl="0" marL="0" rtl="0" algn="l">
              <a:lnSpc>
                <a:spcPct val="114000"/>
              </a:lnSpc>
              <a:spcBef>
                <a:spcPts val="1000"/>
              </a:spcBef>
              <a:spcAft>
                <a:spcPts val="500"/>
              </a:spcAft>
              <a:buNone/>
            </a:pPr>
            <a:r>
              <a:rPr lang="en" sz="1100">
                <a:solidFill>
                  <a:schemeClr val="dk1"/>
                </a:solidFill>
                <a:latin typeface="Roboto"/>
                <a:ea typeface="Roboto"/>
                <a:cs typeface="Roboto"/>
                <a:sym typeface="Roboto"/>
              </a:rPr>
              <a:t>You are the expert on what works in your community. We want to hear from you, so future Study Jams will be even more awesome for you and your members!</a:t>
            </a:r>
            <a:endParaRPr/>
          </a:p>
        </p:txBody>
      </p:sp>
      <p:sp>
        <p:nvSpPr>
          <p:cNvPr id="1312" name="Google Shape;1312;p74"/>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Submit the organizer survey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6" name="Shape 1316"/>
        <p:cNvGrpSpPr/>
        <p:nvPr/>
      </p:nvGrpSpPr>
      <p:grpSpPr>
        <a:xfrm>
          <a:off x="0" y="0"/>
          <a:ext cx="0" cy="0"/>
          <a:chOff x="0" y="0"/>
          <a:chExt cx="0" cy="0"/>
        </a:xfrm>
      </p:grpSpPr>
      <p:sp>
        <p:nvSpPr>
          <p:cNvPr id="1317" name="Google Shape;1317;p75"/>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SWAG</a:t>
            </a:r>
            <a:endParaRPr/>
          </a:p>
        </p:txBody>
      </p:sp>
      <p:sp>
        <p:nvSpPr>
          <p:cNvPr id="1318" name="Google Shape;1318;p75"/>
          <p:cNvSpPr txBox="1"/>
          <p:nvPr>
            <p:ph idx="1" type="body"/>
          </p:nvPr>
        </p:nvSpPr>
        <p:spPr>
          <a:xfrm>
            <a:off x="762025" y="1514225"/>
            <a:ext cx="3810000" cy="2819700"/>
          </a:xfrm>
          <a:prstGeom prst="rect">
            <a:avLst/>
          </a:prstGeom>
        </p:spPr>
        <p:txBody>
          <a:bodyPr anchorCtr="0" anchor="t" bIns="0" lIns="0" spcFirstLastPara="1" rIns="228600" wrap="square" tIns="0">
            <a:noAutofit/>
          </a:bodyPr>
          <a:lstStyle/>
          <a:p>
            <a:pPr indent="-298450" lvl="0" marL="457200" rtl="0" algn="l">
              <a:spcBef>
                <a:spcPts val="0"/>
              </a:spcBef>
              <a:spcAft>
                <a:spcPts val="0"/>
              </a:spcAft>
              <a:buSzPts val="1100"/>
              <a:buChar char="●"/>
            </a:pPr>
            <a:r>
              <a:rPr lang="en" u="sng">
                <a:solidFill>
                  <a:schemeClr val="hlink"/>
                </a:solidFill>
                <a:hlinkClick r:id="rId3"/>
              </a:rPr>
              <a:t>Flutter logo assets for SWAG</a:t>
            </a:r>
            <a:r>
              <a:rPr lang="en"/>
              <a:t> to print SWAG</a:t>
            </a:r>
            <a:endParaRPr/>
          </a:p>
          <a:p>
            <a:pPr indent="-298450" lvl="0" marL="457200" rtl="0" algn="l">
              <a:spcBef>
                <a:spcPts val="0"/>
              </a:spcBef>
              <a:spcAft>
                <a:spcPts val="0"/>
              </a:spcAft>
              <a:buSzPts val="1100"/>
              <a:buChar char="●"/>
            </a:pPr>
            <a:r>
              <a:rPr lang="en"/>
              <a:t>You can print following examples or print your own SWAG. Please check out </a:t>
            </a:r>
            <a:r>
              <a:rPr lang="en" u="sng">
                <a:solidFill>
                  <a:schemeClr val="hlink"/>
                </a:solidFill>
                <a:hlinkClick r:id="rId4"/>
              </a:rPr>
              <a:t>guidelines</a:t>
            </a:r>
            <a:r>
              <a:rPr lang="en"/>
              <a:t> to use Flutter logo.</a:t>
            </a:r>
            <a:endParaRPr/>
          </a:p>
        </p:txBody>
      </p:sp>
      <p:pic>
        <p:nvPicPr>
          <p:cNvPr id="1319" name="Google Shape;1319;p75"/>
          <p:cNvPicPr preferRelativeResize="0"/>
          <p:nvPr/>
        </p:nvPicPr>
        <p:blipFill>
          <a:blip r:embed="rId5">
            <a:alphaModFix/>
          </a:blip>
          <a:stretch>
            <a:fillRect/>
          </a:stretch>
        </p:blipFill>
        <p:spPr>
          <a:xfrm>
            <a:off x="5313576" y="353399"/>
            <a:ext cx="3342424" cy="1264550"/>
          </a:xfrm>
          <a:prstGeom prst="rect">
            <a:avLst/>
          </a:prstGeom>
          <a:noFill/>
          <a:ln>
            <a:noFill/>
          </a:ln>
        </p:spPr>
      </p:pic>
      <p:pic>
        <p:nvPicPr>
          <p:cNvPr id="1320" name="Google Shape;1320;p75"/>
          <p:cNvPicPr preferRelativeResize="0"/>
          <p:nvPr/>
        </p:nvPicPr>
        <p:blipFill>
          <a:blip r:embed="rId6">
            <a:alphaModFix/>
          </a:blip>
          <a:stretch>
            <a:fillRect/>
          </a:stretch>
        </p:blipFill>
        <p:spPr>
          <a:xfrm>
            <a:off x="7065960" y="3434225"/>
            <a:ext cx="1897820" cy="1569078"/>
          </a:xfrm>
          <a:prstGeom prst="rect">
            <a:avLst/>
          </a:prstGeom>
          <a:noFill/>
          <a:ln>
            <a:noFill/>
          </a:ln>
        </p:spPr>
      </p:pic>
      <p:pic>
        <p:nvPicPr>
          <p:cNvPr id="1321" name="Google Shape;1321;p75"/>
          <p:cNvPicPr preferRelativeResize="0"/>
          <p:nvPr/>
        </p:nvPicPr>
        <p:blipFill>
          <a:blip r:embed="rId7">
            <a:alphaModFix/>
          </a:blip>
          <a:stretch>
            <a:fillRect/>
          </a:stretch>
        </p:blipFill>
        <p:spPr>
          <a:xfrm>
            <a:off x="4961875" y="2571750"/>
            <a:ext cx="4045824" cy="2505799"/>
          </a:xfrm>
          <a:prstGeom prst="rect">
            <a:avLst/>
          </a:prstGeom>
          <a:noFill/>
          <a:ln>
            <a:noFill/>
          </a:ln>
        </p:spPr>
      </p:pic>
      <p:pic>
        <p:nvPicPr>
          <p:cNvPr id="1322" name="Google Shape;1322;p75"/>
          <p:cNvPicPr preferRelativeResize="0"/>
          <p:nvPr/>
        </p:nvPicPr>
        <p:blipFill>
          <a:blip r:embed="rId6">
            <a:alphaModFix/>
          </a:blip>
          <a:stretch>
            <a:fillRect/>
          </a:stretch>
        </p:blipFill>
        <p:spPr>
          <a:xfrm>
            <a:off x="2235635" y="2498675"/>
            <a:ext cx="2626667" cy="2373900"/>
          </a:xfrm>
          <a:prstGeom prst="rect">
            <a:avLst/>
          </a:prstGeom>
          <a:noFill/>
          <a:ln>
            <a:noFill/>
          </a:ln>
        </p:spPr>
      </p:pic>
      <p:sp>
        <p:nvSpPr>
          <p:cNvPr id="1323" name="Google Shape;1323;p75"/>
          <p:cNvSpPr txBox="1"/>
          <p:nvPr/>
        </p:nvSpPr>
        <p:spPr>
          <a:xfrm>
            <a:off x="6087600" y="1482325"/>
            <a:ext cx="23643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Roboto"/>
                <a:ea typeface="Roboto"/>
                <a:cs typeface="Roboto"/>
                <a:sym typeface="Roboto"/>
              </a:rPr>
              <a:t>Recommended size : </a:t>
            </a:r>
            <a:r>
              <a:rPr lang="en" sz="1100">
                <a:solidFill>
                  <a:srgbClr val="222222"/>
                </a:solidFill>
                <a:highlight>
                  <a:srgbClr val="FFFFFF"/>
                </a:highlight>
              </a:rPr>
              <a:t>3.5" x 1.12"</a:t>
            </a:r>
            <a:endParaRPr sz="1100">
              <a:solidFill>
                <a:srgbClr val="222222"/>
              </a:solidFill>
              <a:highlight>
                <a:srgbClr val="FFFFFF"/>
              </a:highlight>
            </a:endParaRPr>
          </a:p>
          <a:p>
            <a:pPr indent="0" lvl="0" marL="0" rtl="0" algn="l">
              <a:spcBef>
                <a:spcPts val="0"/>
              </a:spcBef>
              <a:spcAft>
                <a:spcPts val="0"/>
              </a:spcAft>
              <a:buNone/>
            </a:pPr>
            <a:r>
              <a:rPr lang="en" sz="900">
                <a:solidFill>
                  <a:srgbClr val="222222"/>
                </a:solidFill>
                <a:highlight>
                  <a:srgbClr val="FFFFFF"/>
                </a:highlight>
              </a:rPr>
              <a:t>You can upload </a:t>
            </a:r>
            <a:r>
              <a:rPr lang="en" sz="900" u="sng">
                <a:solidFill>
                  <a:schemeClr val="hlink"/>
                </a:solidFill>
                <a:highlight>
                  <a:srgbClr val="FFFFFF"/>
                </a:highlight>
                <a:hlinkClick r:id="rId8"/>
              </a:rPr>
              <a:t>this design</a:t>
            </a:r>
            <a:r>
              <a:rPr lang="en" sz="900">
                <a:solidFill>
                  <a:srgbClr val="222222"/>
                </a:solidFill>
                <a:highlight>
                  <a:srgbClr val="FFFFFF"/>
                </a:highlight>
              </a:rPr>
              <a:t> to </a:t>
            </a:r>
            <a:r>
              <a:rPr lang="en" sz="900" u="sng">
                <a:solidFill>
                  <a:schemeClr val="hlink"/>
                </a:solidFill>
                <a:highlight>
                  <a:srgbClr val="FFFFFF"/>
                </a:highlight>
                <a:hlinkClick r:id="rId9"/>
              </a:rPr>
              <a:t>stickermule.com</a:t>
            </a:r>
            <a:r>
              <a:rPr lang="en" sz="900">
                <a:solidFill>
                  <a:srgbClr val="222222"/>
                </a:solidFill>
                <a:highlight>
                  <a:srgbClr val="FFFFFF"/>
                </a:highlight>
              </a:rPr>
              <a:t> and place an order. </a:t>
            </a:r>
            <a:endParaRPr sz="900">
              <a:solidFill>
                <a:srgbClr val="222222"/>
              </a:solidFill>
              <a:highlight>
                <a:srgbClr val="FFFFFF"/>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7" name="Shape 1327"/>
        <p:cNvGrpSpPr/>
        <p:nvPr/>
      </p:nvGrpSpPr>
      <p:grpSpPr>
        <a:xfrm>
          <a:off x="0" y="0"/>
          <a:ext cx="0" cy="0"/>
          <a:chOff x="0" y="0"/>
          <a:chExt cx="0" cy="0"/>
        </a:xfrm>
      </p:grpSpPr>
      <p:sp>
        <p:nvSpPr>
          <p:cNvPr id="1328" name="Google Shape;1328;p76"/>
          <p:cNvSpPr txBox="1"/>
          <p:nvPr>
            <p:ph type="title"/>
          </p:nvPr>
        </p:nvSpPr>
        <p:spPr>
          <a:xfrm>
            <a:off x="685800" y="2419350"/>
            <a:ext cx="5334000" cy="19434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Font typeface="Roboto"/>
              <a:buChar char="●"/>
            </a:pPr>
            <a:r>
              <a:rPr b="0" lang="en" sz="1100" u="sng">
                <a:solidFill>
                  <a:schemeClr val="hlink"/>
                </a:solidFill>
                <a:latin typeface="Roboto"/>
                <a:ea typeface="Roboto"/>
                <a:cs typeface="Roboto"/>
                <a:sym typeface="Roboto"/>
                <a:hlinkClick r:id="rId3"/>
              </a:rPr>
              <a:t>Flutter codelabs</a:t>
            </a:r>
            <a:endParaRPr b="0" sz="1100">
              <a:latin typeface="Roboto"/>
              <a:ea typeface="Roboto"/>
              <a:cs typeface="Roboto"/>
              <a:sym typeface="Roboto"/>
            </a:endParaRPr>
          </a:p>
          <a:p>
            <a:pPr indent="-298450" lvl="0" marL="457200" rtl="0" algn="l">
              <a:spcBef>
                <a:spcPts val="0"/>
              </a:spcBef>
              <a:spcAft>
                <a:spcPts val="0"/>
              </a:spcAft>
              <a:buSzPts val="1100"/>
              <a:buFont typeface="Roboto"/>
              <a:buChar char="●"/>
            </a:pPr>
            <a:r>
              <a:rPr b="0" lang="en" sz="1100" u="sng">
                <a:solidFill>
                  <a:schemeClr val="hlink"/>
                </a:solidFill>
                <a:latin typeface="Roboto"/>
                <a:ea typeface="Roboto"/>
                <a:cs typeface="Roboto"/>
                <a:sym typeface="Roboto"/>
                <a:hlinkClick r:id="rId4"/>
              </a:rPr>
              <a:t>Flutter intro slides</a:t>
            </a:r>
            <a:endParaRPr b="0" sz="1100">
              <a:latin typeface="Roboto"/>
              <a:ea typeface="Roboto"/>
              <a:cs typeface="Roboto"/>
              <a:sym typeface="Roboto"/>
            </a:endParaRPr>
          </a:p>
          <a:p>
            <a:pPr indent="-298450" lvl="0" marL="457200" rtl="0" algn="l">
              <a:spcBef>
                <a:spcPts val="0"/>
              </a:spcBef>
              <a:spcAft>
                <a:spcPts val="0"/>
              </a:spcAft>
              <a:buSzPts val="1100"/>
              <a:buFont typeface="Roboto"/>
              <a:buChar char="●"/>
            </a:pPr>
            <a:r>
              <a:rPr b="0" lang="en" sz="1100" u="sng">
                <a:solidFill>
                  <a:schemeClr val="hlink"/>
                </a:solidFill>
                <a:latin typeface="Roboto"/>
                <a:ea typeface="Roboto"/>
                <a:cs typeface="Roboto"/>
                <a:sym typeface="Roboto"/>
                <a:hlinkClick r:id="rId5"/>
              </a:rPr>
              <a:t>Flutter get started docs</a:t>
            </a:r>
            <a:endParaRPr b="0" sz="1100">
              <a:latin typeface="Roboto"/>
              <a:ea typeface="Roboto"/>
              <a:cs typeface="Roboto"/>
              <a:sym typeface="Roboto"/>
            </a:endParaRPr>
          </a:p>
          <a:p>
            <a:pPr indent="-298450" lvl="0" marL="457200" rtl="0" algn="l">
              <a:spcBef>
                <a:spcPts val="0"/>
              </a:spcBef>
              <a:spcAft>
                <a:spcPts val="0"/>
              </a:spcAft>
              <a:buSzPts val="1100"/>
              <a:buFont typeface="Roboto"/>
              <a:buChar char="●"/>
            </a:pPr>
            <a:r>
              <a:rPr b="0" lang="en" sz="1100" u="sng">
                <a:solidFill>
                  <a:schemeClr val="hlink"/>
                </a:solidFill>
                <a:latin typeface="Roboto"/>
                <a:ea typeface="Roboto"/>
                <a:cs typeface="Roboto"/>
                <a:sym typeface="Roboto"/>
                <a:hlinkClick r:id="rId6"/>
              </a:rPr>
              <a:t>Event registration form</a:t>
            </a:r>
            <a:endParaRPr b="0" sz="1100">
              <a:latin typeface="Roboto"/>
              <a:ea typeface="Roboto"/>
              <a:cs typeface="Roboto"/>
              <a:sym typeface="Roboto"/>
            </a:endParaRPr>
          </a:p>
          <a:p>
            <a:pPr indent="-298450" lvl="0" marL="457200" rtl="0" algn="l">
              <a:spcBef>
                <a:spcPts val="0"/>
              </a:spcBef>
              <a:spcAft>
                <a:spcPts val="0"/>
              </a:spcAft>
              <a:buSzPts val="1100"/>
              <a:buFont typeface="Roboto"/>
              <a:buChar char="●"/>
            </a:pPr>
            <a:r>
              <a:rPr b="0" lang="en" sz="1100" u="sng">
                <a:solidFill>
                  <a:schemeClr val="hlink"/>
                </a:solidFill>
                <a:latin typeface="Roboto"/>
                <a:ea typeface="Roboto"/>
                <a:cs typeface="Roboto"/>
                <a:sym typeface="Roboto"/>
                <a:hlinkClick r:id="rId7"/>
              </a:rPr>
              <a:t>Flutter and Dart logos</a:t>
            </a:r>
            <a:endParaRPr b="0" sz="1100">
              <a:latin typeface="Roboto"/>
              <a:ea typeface="Roboto"/>
              <a:cs typeface="Roboto"/>
              <a:sym typeface="Roboto"/>
            </a:endParaRPr>
          </a:p>
          <a:p>
            <a:pPr indent="-298450" lvl="0" marL="457200" rtl="0" algn="l">
              <a:spcBef>
                <a:spcPts val="0"/>
              </a:spcBef>
              <a:spcAft>
                <a:spcPts val="0"/>
              </a:spcAft>
              <a:buSzPts val="1100"/>
              <a:buFont typeface="Roboto"/>
              <a:buChar char="●"/>
            </a:pPr>
            <a:r>
              <a:rPr b="0" lang="en" sz="1100">
                <a:latin typeface="Roboto"/>
                <a:ea typeface="Roboto"/>
                <a:cs typeface="Roboto"/>
                <a:sym typeface="Roboto"/>
              </a:rPr>
              <a:t>Contact </a:t>
            </a:r>
            <a:r>
              <a:rPr lang="en" sz="1100">
                <a:latin typeface="Roboto"/>
                <a:ea typeface="Roboto"/>
                <a:cs typeface="Roboto"/>
                <a:sym typeface="Roboto"/>
              </a:rPr>
              <a:t>nyener@google.com </a:t>
            </a:r>
            <a:r>
              <a:rPr b="0" lang="en" sz="1100">
                <a:latin typeface="Roboto"/>
                <a:ea typeface="Roboto"/>
                <a:cs typeface="Roboto"/>
                <a:sym typeface="Roboto"/>
              </a:rPr>
              <a:t>for any questions</a:t>
            </a:r>
            <a:endParaRPr b="0" sz="1100">
              <a:latin typeface="Roboto"/>
              <a:ea typeface="Roboto"/>
              <a:cs typeface="Roboto"/>
              <a:sym typeface="Roboto"/>
            </a:endParaRPr>
          </a:p>
        </p:txBody>
      </p:sp>
      <p:sp>
        <p:nvSpPr>
          <p:cNvPr id="1329" name="Google Shape;1329;p76"/>
          <p:cNvSpPr/>
          <p:nvPr/>
        </p:nvSpPr>
        <p:spPr>
          <a:xfrm>
            <a:off x="354604" y="1292850"/>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6"/>
          <p:cNvSpPr/>
          <p:nvPr/>
        </p:nvSpPr>
        <p:spPr>
          <a:xfrm>
            <a:off x="662400" y="4554900"/>
            <a:ext cx="1723200" cy="392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77"/>
          <p:cNvSpPr txBox="1"/>
          <p:nvPr>
            <p:ph type="title"/>
          </p:nvPr>
        </p:nvSpPr>
        <p:spPr>
          <a:xfrm>
            <a:off x="1524000" y="2673475"/>
            <a:ext cx="6096000" cy="194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2400">
                <a:latin typeface="Google Sans Medium"/>
                <a:ea typeface="Google Sans Medium"/>
                <a:cs typeface="Google Sans Medium"/>
                <a:sym typeface="Google Sans Medium"/>
              </a:rPr>
              <a:t>That’s a wrap.</a:t>
            </a:r>
            <a:endParaRPr b="0" sz="2400">
              <a:latin typeface="Google Sans Medium"/>
              <a:ea typeface="Google Sans Medium"/>
              <a:cs typeface="Google Sans Medium"/>
              <a:sym typeface="Google Sans Medium"/>
            </a:endParaRPr>
          </a:p>
        </p:txBody>
      </p:sp>
      <p:sp>
        <p:nvSpPr>
          <p:cNvPr id="1336" name="Google Shape;1336;p77"/>
          <p:cNvSpPr/>
          <p:nvPr/>
        </p:nvSpPr>
        <p:spPr>
          <a:xfrm>
            <a:off x="4076504" y="3576350"/>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37" name="Google Shape;1337;p77"/>
          <p:cNvPicPr preferRelativeResize="0"/>
          <p:nvPr/>
        </p:nvPicPr>
        <p:blipFill>
          <a:blip r:embed="rId3">
            <a:alphaModFix/>
          </a:blip>
          <a:stretch>
            <a:fillRect/>
          </a:stretch>
        </p:blipFill>
        <p:spPr>
          <a:xfrm>
            <a:off x="4184637" y="3561488"/>
            <a:ext cx="704779" cy="8730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60"/>
          <p:cNvSpPr txBox="1"/>
          <p:nvPr>
            <p:ph idx="4294967295" type="body"/>
          </p:nvPr>
        </p:nvSpPr>
        <p:spPr>
          <a:xfrm>
            <a:off x="761950" y="1514275"/>
            <a:ext cx="6066300" cy="1761900"/>
          </a:xfrm>
          <a:prstGeom prst="rect">
            <a:avLst/>
          </a:prstGeom>
        </p:spPr>
        <p:txBody>
          <a:bodyPr anchorCtr="0" anchor="t" bIns="0" lIns="0" spcFirstLastPara="1" rIns="228600" wrap="square" tIns="0">
            <a:noAutofit/>
          </a:bodyPr>
          <a:lstStyle/>
          <a:p>
            <a:pPr indent="0" lvl="0" marL="0" rtl="0" algn="l">
              <a:lnSpc>
                <a:spcPct val="114000"/>
              </a:lnSpc>
              <a:spcBef>
                <a:spcPts val="0"/>
              </a:spcBef>
              <a:spcAft>
                <a:spcPts val="0"/>
              </a:spcAft>
              <a:buNone/>
            </a:pPr>
            <a:r>
              <a:rPr b="1" lang="en">
                <a:solidFill>
                  <a:srgbClr val="434343"/>
                </a:solidFill>
                <a:latin typeface="Google Sans"/>
                <a:ea typeface="Google Sans"/>
                <a:cs typeface="Google Sans"/>
                <a:sym typeface="Google Sans"/>
              </a:rPr>
              <a:t>A Community Event</a:t>
            </a:r>
            <a:endParaRPr b="1">
              <a:solidFill>
                <a:srgbClr val="434343"/>
              </a:solidFill>
              <a:latin typeface="Google Sans"/>
              <a:ea typeface="Google Sans"/>
              <a:cs typeface="Google Sans"/>
              <a:sym typeface="Google Sans"/>
            </a:endParaRPr>
          </a:p>
          <a:p>
            <a:pPr indent="0" lvl="0" marL="0" rtl="0" algn="l">
              <a:lnSpc>
                <a:spcPct val="114000"/>
              </a:lnSpc>
              <a:spcBef>
                <a:spcPts val="500"/>
              </a:spcBef>
              <a:spcAft>
                <a:spcPts val="0"/>
              </a:spcAft>
              <a:buNone/>
            </a:pPr>
            <a:r>
              <a:rPr lang="en">
                <a:solidFill>
                  <a:srgbClr val="434343"/>
                </a:solidFill>
              </a:rPr>
              <a:t>Study Jams are community-run study groups for developers. This is a great opportunity to bring members of your community together to learn something in person.  </a:t>
            </a:r>
            <a:endParaRPr>
              <a:solidFill>
                <a:srgbClr val="434343"/>
              </a:solidFill>
            </a:endParaRPr>
          </a:p>
          <a:p>
            <a:pPr indent="0" lvl="0" marL="0" rtl="0" algn="l">
              <a:lnSpc>
                <a:spcPct val="114000"/>
              </a:lnSpc>
              <a:spcBef>
                <a:spcPts val="500"/>
              </a:spcBef>
              <a:spcAft>
                <a:spcPts val="0"/>
              </a:spcAft>
              <a:buNone/>
            </a:pPr>
            <a:r>
              <a:t/>
            </a:r>
            <a:endParaRPr>
              <a:solidFill>
                <a:srgbClr val="434343"/>
              </a:solidFill>
            </a:endParaRPr>
          </a:p>
          <a:p>
            <a:pPr indent="0" lvl="0" marL="0" rtl="0" algn="l">
              <a:lnSpc>
                <a:spcPct val="114000"/>
              </a:lnSpc>
              <a:spcBef>
                <a:spcPts val="500"/>
              </a:spcBef>
              <a:spcAft>
                <a:spcPts val="500"/>
              </a:spcAft>
              <a:buNone/>
            </a:pPr>
            <a:r>
              <a:rPr lang="en">
                <a:solidFill>
                  <a:srgbClr val="434343"/>
                </a:solidFill>
              </a:rPr>
              <a:t>These trainings will give your community members a specific skill they can use for personal development or career advancement.</a:t>
            </a:r>
            <a:endParaRPr>
              <a:solidFill>
                <a:srgbClr val="434343"/>
              </a:solidFill>
            </a:endParaRPr>
          </a:p>
        </p:txBody>
      </p:sp>
      <p:sp>
        <p:nvSpPr>
          <p:cNvPr id="885" name="Google Shape;885;p60"/>
          <p:cNvSpPr/>
          <p:nvPr/>
        </p:nvSpPr>
        <p:spPr>
          <a:xfrm>
            <a:off x="5060081" y="3210326"/>
            <a:ext cx="4100400" cy="7233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0"/>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solidFill>
                  <a:schemeClr val="dk1"/>
                </a:solidFill>
              </a:rPr>
              <a:t>What is a Study Jam?</a:t>
            </a:r>
            <a:endParaRPr>
              <a:solidFill>
                <a:schemeClr val="dk1"/>
              </a:solidFill>
            </a:endParaRPr>
          </a:p>
        </p:txBody>
      </p:sp>
      <p:sp>
        <p:nvSpPr>
          <p:cNvPr id="887" name="Google Shape;887;p60"/>
          <p:cNvSpPr/>
          <p:nvPr/>
        </p:nvSpPr>
        <p:spPr>
          <a:xfrm>
            <a:off x="7914288" y="3451407"/>
            <a:ext cx="321730" cy="292756"/>
          </a:xfrm>
          <a:custGeom>
            <a:rect b="b" l="l" r="r" t="t"/>
            <a:pathLst>
              <a:path extrusionOk="0" h="19602" w="21542">
                <a:moveTo>
                  <a:pt x="10782" y="0"/>
                </a:moveTo>
                <a:cubicBezTo>
                  <a:pt x="4826" y="0"/>
                  <a:pt x="1" y="4802"/>
                  <a:pt x="1" y="10759"/>
                </a:cubicBezTo>
                <a:lnTo>
                  <a:pt x="1" y="19601"/>
                </a:lnTo>
                <a:lnTo>
                  <a:pt x="3764" y="19601"/>
                </a:lnTo>
                <a:lnTo>
                  <a:pt x="3764" y="10759"/>
                </a:lnTo>
                <a:cubicBezTo>
                  <a:pt x="3764" y="6880"/>
                  <a:pt x="6904" y="3740"/>
                  <a:pt x="10782" y="3740"/>
                </a:cubicBezTo>
                <a:cubicBezTo>
                  <a:pt x="14661" y="3740"/>
                  <a:pt x="17801" y="6880"/>
                  <a:pt x="17801" y="10759"/>
                </a:cubicBezTo>
                <a:lnTo>
                  <a:pt x="17801" y="19324"/>
                </a:lnTo>
                <a:lnTo>
                  <a:pt x="21541" y="19324"/>
                </a:lnTo>
                <a:lnTo>
                  <a:pt x="21541" y="10759"/>
                </a:lnTo>
                <a:cubicBezTo>
                  <a:pt x="21541" y="4802"/>
                  <a:pt x="16716" y="0"/>
                  <a:pt x="10782"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60"/>
          <p:cNvSpPr/>
          <p:nvPr/>
        </p:nvSpPr>
        <p:spPr>
          <a:xfrm>
            <a:off x="8100131" y="3710697"/>
            <a:ext cx="208971" cy="260347"/>
          </a:xfrm>
          <a:custGeom>
            <a:rect b="b" l="l" r="r" t="t"/>
            <a:pathLst>
              <a:path extrusionOk="0" h="17432" w="13992">
                <a:moveTo>
                  <a:pt x="2448" y="1"/>
                </a:moveTo>
                <a:cubicBezTo>
                  <a:pt x="1086" y="1"/>
                  <a:pt x="1" y="1086"/>
                  <a:pt x="1" y="2425"/>
                </a:cubicBezTo>
                <a:lnTo>
                  <a:pt x="1" y="14984"/>
                </a:lnTo>
                <a:cubicBezTo>
                  <a:pt x="1" y="16346"/>
                  <a:pt x="1086" y="17431"/>
                  <a:pt x="2448" y="17431"/>
                </a:cubicBezTo>
                <a:lnTo>
                  <a:pt x="11544" y="17431"/>
                </a:lnTo>
                <a:cubicBezTo>
                  <a:pt x="12906" y="17431"/>
                  <a:pt x="13992" y="16346"/>
                  <a:pt x="13992" y="14984"/>
                </a:cubicBezTo>
                <a:lnTo>
                  <a:pt x="13992" y="2425"/>
                </a:lnTo>
                <a:cubicBezTo>
                  <a:pt x="13992" y="1086"/>
                  <a:pt x="12906" y="1"/>
                  <a:pt x="11544"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60"/>
          <p:cNvSpPr/>
          <p:nvPr/>
        </p:nvSpPr>
        <p:spPr>
          <a:xfrm>
            <a:off x="8146681" y="3770691"/>
            <a:ext cx="121392" cy="162075"/>
          </a:xfrm>
          <a:custGeom>
            <a:rect b="b" l="l" r="r" t="t"/>
            <a:pathLst>
              <a:path extrusionOk="0" h="10852" w="8128">
                <a:moveTo>
                  <a:pt x="47" y="1"/>
                </a:moveTo>
                <a:cubicBezTo>
                  <a:pt x="24" y="1"/>
                  <a:pt x="1" y="24"/>
                  <a:pt x="1" y="47"/>
                </a:cubicBezTo>
                <a:lnTo>
                  <a:pt x="1" y="8705"/>
                </a:lnTo>
                <a:cubicBezTo>
                  <a:pt x="1" y="9882"/>
                  <a:pt x="970" y="10852"/>
                  <a:pt x="2148" y="10852"/>
                </a:cubicBezTo>
                <a:lnTo>
                  <a:pt x="6026" y="10852"/>
                </a:lnTo>
                <a:cubicBezTo>
                  <a:pt x="7204" y="10852"/>
                  <a:pt x="8127" y="9905"/>
                  <a:pt x="8127" y="8751"/>
                </a:cubicBezTo>
                <a:lnTo>
                  <a:pt x="8127"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0"/>
          <p:cNvSpPr/>
          <p:nvPr/>
        </p:nvSpPr>
        <p:spPr>
          <a:xfrm>
            <a:off x="7844992" y="3710697"/>
            <a:ext cx="203101" cy="260347"/>
          </a:xfrm>
          <a:custGeom>
            <a:rect b="b" l="l" r="r" t="t"/>
            <a:pathLst>
              <a:path extrusionOk="0" h="17432" w="13599">
                <a:moveTo>
                  <a:pt x="2078" y="1"/>
                </a:moveTo>
                <a:cubicBezTo>
                  <a:pt x="924" y="1"/>
                  <a:pt x="0" y="924"/>
                  <a:pt x="0" y="2078"/>
                </a:cubicBezTo>
                <a:lnTo>
                  <a:pt x="0" y="15330"/>
                </a:lnTo>
                <a:cubicBezTo>
                  <a:pt x="0" y="16485"/>
                  <a:pt x="924" y="17431"/>
                  <a:pt x="2078" y="17431"/>
                </a:cubicBezTo>
                <a:lnTo>
                  <a:pt x="11498" y="17431"/>
                </a:lnTo>
                <a:cubicBezTo>
                  <a:pt x="12652" y="17431"/>
                  <a:pt x="13599" y="16485"/>
                  <a:pt x="13599" y="15330"/>
                </a:cubicBezTo>
                <a:lnTo>
                  <a:pt x="13599" y="2078"/>
                </a:lnTo>
                <a:cubicBezTo>
                  <a:pt x="13599" y="924"/>
                  <a:pt x="12652" y="1"/>
                  <a:pt x="11498"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0"/>
          <p:cNvSpPr/>
          <p:nvPr/>
        </p:nvSpPr>
        <p:spPr>
          <a:xfrm>
            <a:off x="8179612" y="3744151"/>
            <a:ext cx="25360" cy="12426"/>
          </a:xfrm>
          <a:custGeom>
            <a:rect b="b" l="l" r="r" t="t"/>
            <a:pathLst>
              <a:path extrusionOk="0" h="832" w="1698">
                <a:moveTo>
                  <a:pt x="846" y="0"/>
                </a:moveTo>
                <a:cubicBezTo>
                  <a:pt x="422" y="0"/>
                  <a:pt x="0" y="277"/>
                  <a:pt x="12" y="831"/>
                </a:cubicBezTo>
                <a:lnTo>
                  <a:pt x="1697" y="831"/>
                </a:lnTo>
                <a:cubicBezTo>
                  <a:pt x="1697" y="277"/>
                  <a:pt x="1270" y="0"/>
                  <a:pt x="846"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0"/>
          <p:cNvSpPr/>
          <p:nvPr/>
        </p:nvSpPr>
        <p:spPr>
          <a:xfrm>
            <a:off x="8214439" y="3743539"/>
            <a:ext cx="25360" cy="12695"/>
          </a:xfrm>
          <a:custGeom>
            <a:rect b="b" l="l" r="r" t="t"/>
            <a:pathLst>
              <a:path extrusionOk="0" h="850" w="1698">
                <a:moveTo>
                  <a:pt x="846" y="1"/>
                </a:moveTo>
                <a:cubicBezTo>
                  <a:pt x="422" y="1"/>
                  <a:pt x="0" y="283"/>
                  <a:pt x="12" y="849"/>
                </a:cubicBezTo>
                <a:lnTo>
                  <a:pt x="1697" y="849"/>
                </a:lnTo>
                <a:cubicBezTo>
                  <a:pt x="1697" y="283"/>
                  <a:pt x="1270" y="1"/>
                  <a:pt x="846"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0"/>
          <p:cNvSpPr/>
          <p:nvPr/>
        </p:nvSpPr>
        <p:spPr>
          <a:xfrm>
            <a:off x="5160075" y="3622186"/>
            <a:ext cx="117942" cy="235525"/>
          </a:xfrm>
          <a:custGeom>
            <a:rect b="b" l="l" r="r" t="t"/>
            <a:pathLst>
              <a:path extrusionOk="0" h="15770" w="7897">
                <a:moveTo>
                  <a:pt x="1" y="1"/>
                </a:moveTo>
                <a:lnTo>
                  <a:pt x="1" y="3164"/>
                </a:lnTo>
                <a:cubicBezTo>
                  <a:pt x="2610" y="3164"/>
                  <a:pt x="4710" y="5288"/>
                  <a:pt x="4710" y="7874"/>
                </a:cubicBezTo>
                <a:cubicBezTo>
                  <a:pt x="4710" y="10482"/>
                  <a:pt x="2610" y="12606"/>
                  <a:pt x="1" y="12606"/>
                </a:cubicBezTo>
                <a:lnTo>
                  <a:pt x="1" y="15769"/>
                </a:lnTo>
                <a:cubicBezTo>
                  <a:pt x="4364" y="15769"/>
                  <a:pt x="7896" y="12237"/>
                  <a:pt x="7896" y="7874"/>
                </a:cubicBezTo>
                <a:cubicBezTo>
                  <a:pt x="7896" y="3510"/>
                  <a:pt x="4364" y="1"/>
                  <a:pt x="1"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0"/>
          <p:cNvSpPr/>
          <p:nvPr/>
        </p:nvSpPr>
        <p:spPr>
          <a:xfrm>
            <a:off x="4880100" y="3558741"/>
            <a:ext cx="304136" cy="418957"/>
          </a:xfrm>
          <a:custGeom>
            <a:rect b="b" l="l" r="r" t="t"/>
            <a:pathLst>
              <a:path extrusionOk="0" h="28052" w="20364">
                <a:moveTo>
                  <a:pt x="1" y="1"/>
                </a:moveTo>
                <a:lnTo>
                  <a:pt x="1" y="22349"/>
                </a:lnTo>
                <a:cubicBezTo>
                  <a:pt x="1" y="25489"/>
                  <a:pt x="2540" y="28052"/>
                  <a:pt x="5703" y="28052"/>
                </a:cubicBezTo>
                <a:lnTo>
                  <a:pt x="14684" y="28052"/>
                </a:lnTo>
                <a:cubicBezTo>
                  <a:pt x="17824" y="28052"/>
                  <a:pt x="20364" y="25489"/>
                  <a:pt x="20364" y="22349"/>
                </a:cubicBezTo>
                <a:lnTo>
                  <a:pt x="20364" y="1"/>
                </a:ln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0"/>
          <p:cNvSpPr/>
          <p:nvPr/>
        </p:nvSpPr>
        <p:spPr>
          <a:xfrm>
            <a:off x="4956310" y="3815626"/>
            <a:ext cx="29317" cy="29332"/>
          </a:xfrm>
          <a:custGeom>
            <a:rect b="b" l="l" r="r" t="t"/>
            <a:pathLst>
              <a:path extrusionOk="0" h="1964" w="1963">
                <a:moveTo>
                  <a:pt x="970" y="1"/>
                </a:moveTo>
                <a:cubicBezTo>
                  <a:pt x="439" y="1"/>
                  <a:pt x="0" y="439"/>
                  <a:pt x="0" y="970"/>
                </a:cubicBezTo>
                <a:cubicBezTo>
                  <a:pt x="0" y="1525"/>
                  <a:pt x="439" y="1963"/>
                  <a:pt x="970" y="1963"/>
                </a:cubicBezTo>
                <a:cubicBezTo>
                  <a:pt x="1524" y="1963"/>
                  <a:pt x="1963" y="1525"/>
                  <a:pt x="1963" y="970"/>
                </a:cubicBezTo>
                <a:cubicBezTo>
                  <a:pt x="1963" y="439"/>
                  <a:pt x="1524" y="1"/>
                  <a:pt x="970"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0"/>
          <p:cNvSpPr/>
          <p:nvPr/>
        </p:nvSpPr>
        <p:spPr>
          <a:xfrm>
            <a:off x="4906310" y="3815626"/>
            <a:ext cx="29317" cy="29332"/>
          </a:xfrm>
          <a:custGeom>
            <a:rect b="b" l="l" r="r" t="t"/>
            <a:pathLst>
              <a:path extrusionOk="0" h="1964" w="1963">
                <a:moveTo>
                  <a:pt x="970" y="1"/>
                </a:moveTo>
                <a:cubicBezTo>
                  <a:pt x="439" y="1"/>
                  <a:pt x="1" y="439"/>
                  <a:pt x="1" y="970"/>
                </a:cubicBezTo>
                <a:cubicBezTo>
                  <a:pt x="1" y="1525"/>
                  <a:pt x="439" y="1963"/>
                  <a:pt x="970" y="1963"/>
                </a:cubicBezTo>
                <a:cubicBezTo>
                  <a:pt x="1524" y="1963"/>
                  <a:pt x="1963" y="1525"/>
                  <a:pt x="1963" y="970"/>
                </a:cubicBezTo>
                <a:cubicBezTo>
                  <a:pt x="1963" y="439"/>
                  <a:pt x="1524" y="1"/>
                  <a:pt x="970"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0"/>
          <p:cNvSpPr/>
          <p:nvPr/>
        </p:nvSpPr>
        <p:spPr>
          <a:xfrm>
            <a:off x="4852875" y="3672876"/>
            <a:ext cx="236541" cy="203803"/>
          </a:xfrm>
          <a:custGeom>
            <a:rect b="b" l="l" r="r" t="t"/>
            <a:pathLst>
              <a:path extrusionOk="0" h="13646" w="15838">
                <a:moveTo>
                  <a:pt x="14891" y="1"/>
                </a:moveTo>
                <a:lnTo>
                  <a:pt x="14891" y="4526"/>
                </a:lnTo>
                <a:cubicBezTo>
                  <a:pt x="14891" y="4918"/>
                  <a:pt x="14891" y="5311"/>
                  <a:pt x="14891" y="5749"/>
                </a:cubicBezTo>
                <a:cubicBezTo>
                  <a:pt x="14937" y="7735"/>
                  <a:pt x="14984" y="10021"/>
                  <a:pt x="13598" y="11429"/>
                </a:cubicBezTo>
                <a:cubicBezTo>
                  <a:pt x="12698" y="12352"/>
                  <a:pt x="11290" y="12791"/>
                  <a:pt x="9281" y="12791"/>
                </a:cubicBezTo>
                <a:lnTo>
                  <a:pt x="0" y="12791"/>
                </a:lnTo>
                <a:lnTo>
                  <a:pt x="0" y="13645"/>
                </a:lnTo>
                <a:lnTo>
                  <a:pt x="9281" y="13645"/>
                </a:lnTo>
                <a:cubicBezTo>
                  <a:pt x="11544" y="13645"/>
                  <a:pt x="13160" y="13114"/>
                  <a:pt x="14222" y="12029"/>
                </a:cubicBezTo>
                <a:cubicBezTo>
                  <a:pt x="15838" y="10367"/>
                  <a:pt x="15792" y="7804"/>
                  <a:pt x="15769" y="5726"/>
                </a:cubicBezTo>
                <a:lnTo>
                  <a:pt x="15769" y="4549"/>
                </a:lnTo>
                <a:lnTo>
                  <a:pt x="15769"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0"/>
          <p:cNvSpPr/>
          <p:nvPr/>
        </p:nvSpPr>
        <p:spPr>
          <a:xfrm>
            <a:off x="5060089" y="3668395"/>
            <a:ext cx="42430" cy="13113"/>
          </a:xfrm>
          <a:custGeom>
            <a:rect b="b" l="l" r="r" t="t"/>
            <a:pathLst>
              <a:path extrusionOk="0" h="878" w="2841">
                <a:moveTo>
                  <a:pt x="0" y="1"/>
                </a:moveTo>
                <a:lnTo>
                  <a:pt x="0" y="878"/>
                </a:lnTo>
                <a:lnTo>
                  <a:pt x="2840" y="878"/>
                </a:lnTo>
                <a:lnTo>
                  <a:pt x="2840"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0"/>
          <p:cNvSpPr/>
          <p:nvPr/>
        </p:nvSpPr>
        <p:spPr>
          <a:xfrm>
            <a:off x="7198155" y="3478290"/>
            <a:ext cx="333095" cy="502055"/>
          </a:xfrm>
          <a:custGeom>
            <a:rect b="b" l="l" r="r" t="t"/>
            <a:pathLst>
              <a:path extrusionOk="0" h="33616" w="22303">
                <a:moveTo>
                  <a:pt x="2402" y="1"/>
                </a:moveTo>
                <a:cubicBezTo>
                  <a:pt x="1063" y="1"/>
                  <a:pt x="1" y="1063"/>
                  <a:pt x="1" y="2402"/>
                </a:cubicBezTo>
                <a:lnTo>
                  <a:pt x="1" y="31192"/>
                </a:lnTo>
                <a:cubicBezTo>
                  <a:pt x="1" y="32531"/>
                  <a:pt x="1063" y="33616"/>
                  <a:pt x="2402" y="33616"/>
                </a:cubicBezTo>
                <a:lnTo>
                  <a:pt x="19879" y="33616"/>
                </a:lnTo>
                <a:cubicBezTo>
                  <a:pt x="21218" y="33616"/>
                  <a:pt x="22303" y="32531"/>
                  <a:pt x="22303" y="31192"/>
                </a:cubicBezTo>
                <a:lnTo>
                  <a:pt x="22303" y="2402"/>
                </a:lnTo>
                <a:cubicBezTo>
                  <a:pt x="22303" y="1063"/>
                  <a:pt x="21218" y="1"/>
                  <a:pt x="19879"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0"/>
          <p:cNvSpPr/>
          <p:nvPr/>
        </p:nvSpPr>
        <p:spPr>
          <a:xfrm>
            <a:off x="7198155" y="3506563"/>
            <a:ext cx="261377" cy="426887"/>
          </a:xfrm>
          <a:custGeom>
            <a:rect b="b" l="l" r="r" t="t"/>
            <a:pathLst>
              <a:path extrusionOk="0" h="28583" w="17501">
                <a:moveTo>
                  <a:pt x="1" y="1"/>
                </a:moveTo>
                <a:lnTo>
                  <a:pt x="1" y="28583"/>
                </a:lnTo>
                <a:lnTo>
                  <a:pt x="15492" y="28583"/>
                </a:lnTo>
                <a:cubicBezTo>
                  <a:pt x="16600" y="28583"/>
                  <a:pt x="17501" y="27682"/>
                  <a:pt x="17501" y="26574"/>
                </a:cubicBezTo>
                <a:lnTo>
                  <a:pt x="17501" y="2033"/>
                </a:lnTo>
                <a:cubicBezTo>
                  <a:pt x="17501" y="924"/>
                  <a:pt x="16600" y="1"/>
                  <a:pt x="15492"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0"/>
          <p:cNvSpPr/>
          <p:nvPr/>
        </p:nvSpPr>
        <p:spPr>
          <a:xfrm>
            <a:off x="7189881" y="3703722"/>
            <a:ext cx="34500" cy="17340"/>
          </a:xfrm>
          <a:custGeom>
            <a:rect b="b" l="l" r="r" t="t"/>
            <a:pathLst>
              <a:path extrusionOk="0" h="1161" w="2310">
                <a:moveTo>
                  <a:pt x="1155" y="0"/>
                </a:moveTo>
                <a:cubicBezTo>
                  <a:pt x="578" y="0"/>
                  <a:pt x="1" y="387"/>
                  <a:pt x="1" y="1160"/>
                </a:cubicBezTo>
                <a:lnTo>
                  <a:pt x="2309" y="1160"/>
                </a:lnTo>
                <a:cubicBezTo>
                  <a:pt x="2309" y="387"/>
                  <a:pt x="1732" y="0"/>
                  <a:pt x="1155"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0"/>
          <p:cNvSpPr/>
          <p:nvPr/>
        </p:nvSpPr>
        <p:spPr>
          <a:xfrm>
            <a:off x="7242629" y="3766211"/>
            <a:ext cx="101394" cy="69881"/>
          </a:xfrm>
          <a:custGeom>
            <a:rect b="b" l="l" r="r" t="t"/>
            <a:pathLst>
              <a:path extrusionOk="0" h="4679" w="6789">
                <a:moveTo>
                  <a:pt x="6765" y="1"/>
                </a:moveTo>
                <a:lnTo>
                  <a:pt x="6742" y="24"/>
                </a:lnTo>
                <a:lnTo>
                  <a:pt x="1" y="24"/>
                </a:lnTo>
                <a:lnTo>
                  <a:pt x="1" y="1293"/>
                </a:lnTo>
                <a:cubicBezTo>
                  <a:pt x="1" y="3172"/>
                  <a:pt x="1551" y="4679"/>
                  <a:pt x="3400" y="4679"/>
                </a:cubicBezTo>
                <a:cubicBezTo>
                  <a:pt x="3505" y="4679"/>
                  <a:pt x="3611" y="4674"/>
                  <a:pt x="3718" y="4664"/>
                </a:cubicBezTo>
                <a:cubicBezTo>
                  <a:pt x="5473" y="4433"/>
                  <a:pt x="6789" y="2933"/>
                  <a:pt x="6765" y="1155"/>
                </a:cubicBezTo>
                <a:lnTo>
                  <a:pt x="676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0"/>
          <p:cNvSpPr/>
          <p:nvPr/>
        </p:nvSpPr>
        <p:spPr>
          <a:xfrm>
            <a:off x="7245049" y="3702676"/>
            <a:ext cx="34500" cy="17340"/>
          </a:xfrm>
          <a:custGeom>
            <a:rect b="b" l="l" r="r" t="t"/>
            <a:pathLst>
              <a:path extrusionOk="0" h="1161" w="2310">
                <a:moveTo>
                  <a:pt x="1155" y="1"/>
                </a:moveTo>
                <a:cubicBezTo>
                  <a:pt x="578" y="1"/>
                  <a:pt x="1" y="388"/>
                  <a:pt x="1" y="1161"/>
                </a:cubicBezTo>
                <a:lnTo>
                  <a:pt x="2309" y="1161"/>
                </a:lnTo>
                <a:cubicBezTo>
                  <a:pt x="2309" y="388"/>
                  <a:pt x="1732" y="1"/>
                  <a:pt x="1155"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0"/>
          <p:cNvSpPr/>
          <p:nvPr/>
        </p:nvSpPr>
        <p:spPr>
          <a:xfrm>
            <a:off x="5646593" y="3660350"/>
            <a:ext cx="433787" cy="247936"/>
          </a:xfrm>
          <a:custGeom>
            <a:rect b="b" l="l" r="r" t="t"/>
            <a:pathLst>
              <a:path extrusionOk="0" h="16601" w="29045">
                <a:moveTo>
                  <a:pt x="2148" y="1"/>
                </a:moveTo>
                <a:cubicBezTo>
                  <a:pt x="970" y="1"/>
                  <a:pt x="0" y="947"/>
                  <a:pt x="0" y="2148"/>
                </a:cubicBezTo>
                <a:lnTo>
                  <a:pt x="0" y="16601"/>
                </a:lnTo>
                <a:lnTo>
                  <a:pt x="29044" y="16601"/>
                </a:lnTo>
                <a:lnTo>
                  <a:pt x="29044" y="2148"/>
                </a:lnTo>
                <a:cubicBezTo>
                  <a:pt x="29044" y="947"/>
                  <a:pt x="28098" y="1"/>
                  <a:pt x="26920"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60"/>
          <p:cNvSpPr/>
          <p:nvPr/>
        </p:nvSpPr>
        <p:spPr>
          <a:xfrm>
            <a:off x="5556255" y="3901717"/>
            <a:ext cx="612051" cy="66580"/>
          </a:xfrm>
          <a:custGeom>
            <a:rect b="b" l="l" r="r" t="t"/>
            <a:pathLst>
              <a:path extrusionOk="0" h="4458" w="40981">
                <a:moveTo>
                  <a:pt x="2125" y="1"/>
                </a:moveTo>
                <a:cubicBezTo>
                  <a:pt x="947" y="1"/>
                  <a:pt x="1" y="924"/>
                  <a:pt x="24" y="2079"/>
                </a:cubicBezTo>
                <a:cubicBezTo>
                  <a:pt x="1" y="3233"/>
                  <a:pt x="947" y="4157"/>
                  <a:pt x="2078" y="4180"/>
                </a:cubicBezTo>
                <a:lnTo>
                  <a:pt x="38879" y="4457"/>
                </a:lnTo>
                <a:cubicBezTo>
                  <a:pt x="38893" y="4457"/>
                  <a:pt x="38907" y="4457"/>
                  <a:pt x="38921" y="4457"/>
                </a:cubicBezTo>
                <a:cubicBezTo>
                  <a:pt x="40056" y="4457"/>
                  <a:pt x="40980" y="3519"/>
                  <a:pt x="40980" y="2379"/>
                </a:cubicBezTo>
                <a:cubicBezTo>
                  <a:pt x="40980" y="1224"/>
                  <a:pt x="40057" y="301"/>
                  <a:pt x="38926" y="278"/>
                </a:cubicBezTo>
                <a:lnTo>
                  <a:pt x="212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60"/>
          <p:cNvSpPr/>
          <p:nvPr/>
        </p:nvSpPr>
        <p:spPr>
          <a:xfrm>
            <a:off x="5893114" y="3734145"/>
            <a:ext cx="24150" cy="24150"/>
          </a:xfrm>
          <a:custGeom>
            <a:rect b="b" l="l" r="r" t="t"/>
            <a:pathLst>
              <a:path extrusionOk="0" h="1617" w="1617">
                <a:moveTo>
                  <a:pt x="809" y="1"/>
                </a:moveTo>
                <a:cubicBezTo>
                  <a:pt x="370" y="1"/>
                  <a:pt x="1" y="347"/>
                  <a:pt x="1" y="809"/>
                </a:cubicBezTo>
                <a:cubicBezTo>
                  <a:pt x="1" y="1247"/>
                  <a:pt x="370" y="1617"/>
                  <a:pt x="809" y="1617"/>
                </a:cubicBezTo>
                <a:cubicBezTo>
                  <a:pt x="1247" y="1617"/>
                  <a:pt x="1617" y="1247"/>
                  <a:pt x="1617" y="809"/>
                </a:cubicBezTo>
                <a:cubicBezTo>
                  <a:pt x="1617" y="347"/>
                  <a:pt x="1247" y="1"/>
                  <a:pt x="809"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0"/>
          <p:cNvSpPr/>
          <p:nvPr/>
        </p:nvSpPr>
        <p:spPr>
          <a:xfrm>
            <a:off x="5840023" y="3734145"/>
            <a:ext cx="24150" cy="24150"/>
          </a:xfrm>
          <a:custGeom>
            <a:rect b="b" l="l" r="r" t="t"/>
            <a:pathLst>
              <a:path extrusionOk="0" h="1617" w="1617">
                <a:moveTo>
                  <a:pt x="808" y="1"/>
                </a:moveTo>
                <a:cubicBezTo>
                  <a:pt x="347" y="1"/>
                  <a:pt x="0" y="347"/>
                  <a:pt x="0" y="809"/>
                </a:cubicBezTo>
                <a:cubicBezTo>
                  <a:pt x="0" y="1247"/>
                  <a:pt x="347" y="1617"/>
                  <a:pt x="808" y="1617"/>
                </a:cubicBezTo>
                <a:cubicBezTo>
                  <a:pt x="1247" y="1617"/>
                  <a:pt x="1616" y="1247"/>
                  <a:pt x="1616" y="809"/>
                </a:cubicBezTo>
                <a:cubicBezTo>
                  <a:pt x="1616" y="347"/>
                  <a:pt x="1247" y="1"/>
                  <a:pt x="808"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0"/>
          <p:cNvSpPr/>
          <p:nvPr/>
        </p:nvSpPr>
        <p:spPr>
          <a:xfrm>
            <a:off x="5767263" y="3784148"/>
            <a:ext cx="178279" cy="12769"/>
          </a:xfrm>
          <a:custGeom>
            <a:rect b="b" l="l" r="r" t="t"/>
            <a:pathLst>
              <a:path extrusionOk="0" h="855" w="11937">
                <a:moveTo>
                  <a:pt x="1" y="0"/>
                </a:moveTo>
                <a:lnTo>
                  <a:pt x="1" y="854"/>
                </a:lnTo>
                <a:lnTo>
                  <a:pt x="11937" y="854"/>
                </a:lnTo>
                <a:lnTo>
                  <a:pt x="11937" y="0"/>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0"/>
          <p:cNvSpPr/>
          <p:nvPr/>
        </p:nvSpPr>
        <p:spPr>
          <a:xfrm>
            <a:off x="5767263" y="3794483"/>
            <a:ext cx="55887" cy="50361"/>
          </a:xfrm>
          <a:custGeom>
            <a:rect b="b" l="l" r="r" t="t"/>
            <a:pathLst>
              <a:path extrusionOk="0" h="3372" w="3742">
                <a:moveTo>
                  <a:pt x="3741" y="1"/>
                </a:moveTo>
                <a:lnTo>
                  <a:pt x="1" y="24"/>
                </a:lnTo>
                <a:cubicBezTo>
                  <a:pt x="24" y="947"/>
                  <a:pt x="440" y="1802"/>
                  <a:pt x="1109" y="2402"/>
                </a:cubicBezTo>
                <a:cubicBezTo>
                  <a:pt x="1848" y="3025"/>
                  <a:pt x="2771" y="3371"/>
                  <a:pt x="3741" y="3371"/>
                </a:cubicBezTo>
                <a:lnTo>
                  <a:pt x="374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0"/>
          <p:cNvSpPr/>
          <p:nvPr/>
        </p:nvSpPr>
        <p:spPr>
          <a:xfrm>
            <a:off x="5817606" y="3793452"/>
            <a:ext cx="54498" cy="51048"/>
          </a:xfrm>
          <a:custGeom>
            <a:rect b="b" l="l" r="r" t="t"/>
            <a:pathLst>
              <a:path extrusionOk="0" h="3418" w="3649">
                <a:moveTo>
                  <a:pt x="1" y="0"/>
                </a:moveTo>
                <a:lnTo>
                  <a:pt x="1" y="3417"/>
                </a:lnTo>
                <a:lnTo>
                  <a:pt x="3648" y="3417"/>
                </a:lnTo>
                <a:lnTo>
                  <a:pt x="3648" y="0"/>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0"/>
          <p:cNvSpPr/>
          <p:nvPr/>
        </p:nvSpPr>
        <p:spPr>
          <a:xfrm>
            <a:off x="7163671" y="3692416"/>
            <a:ext cx="85876" cy="55528"/>
          </a:xfrm>
          <a:custGeom>
            <a:rect b="b" l="l" r="r" t="t"/>
            <a:pathLst>
              <a:path extrusionOk="0" h="3718" w="5750">
                <a:moveTo>
                  <a:pt x="4872" y="855"/>
                </a:moveTo>
                <a:cubicBezTo>
                  <a:pt x="4826" y="1940"/>
                  <a:pt x="3949" y="2795"/>
                  <a:pt x="2864" y="2795"/>
                </a:cubicBezTo>
                <a:cubicBezTo>
                  <a:pt x="1802" y="2795"/>
                  <a:pt x="901" y="1940"/>
                  <a:pt x="855" y="855"/>
                </a:cubicBezTo>
                <a:close/>
                <a:moveTo>
                  <a:pt x="1" y="1"/>
                </a:moveTo>
                <a:lnTo>
                  <a:pt x="1" y="832"/>
                </a:lnTo>
                <a:cubicBezTo>
                  <a:pt x="1" y="2425"/>
                  <a:pt x="1294" y="3695"/>
                  <a:pt x="2864" y="3718"/>
                </a:cubicBezTo>
                <a:cubicBezTo>
                  <a:pt x="4457" y="3695"/>
                  <a:pt x="5727" y="2425"/>
                  <a:pt x="5750" y="832"/>
                </a:cubicBezTo>
                <a:lnTo>
                  <a:pt x="5750"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0"/>
          <p:cNvSpPr/>
          <p:nvPr/>
        </p:nvSpPr>
        <p:spPr>
          <a:xfrm>
            <a:off x="7242988" y="3692416"/>
            <a:ext cx="85861" cy="59322"/>
          </a:xfrm>
          <a:custGeom>
            <a:rect b="b" l="l" r="r" t="t"/>
            <a:pathLst>
              <a:path extrusionOk="0" h="3972" w="5749">
                <a:moveTo>
                  <a:pt x="4895" y="855"/>
                </a:moveTo>
                <a:lnTo>
                  <a:pt x="4895" y="1086"/>
                </a:lnTo>
                <a:cubicBezTo>
                  <a:pt x="4848" y="2171"/>
                  <a:pt x="3971" y="3025"/>
                  <a:pt x="2886" y="3025"/>
                </a:cubicBezTo>
                <a:cubicBezTo>
                  <a:pt x="1801" y="3025"/>
                  <a:pt x="924" y="2171"/>
                  <a:pt x="877" y="1086"/>
                </a:cubicBezTo>
                <a:lnTo>
                  <a:pt x="877" y="855"/>
                </a:lnTo>
                <a:close/>
                <a:moveTo>
                  <a:pt x="0" y="1"/>
                </a:moveTo>
                <a:lnTo>
                  <a:pt x="0" y="1086"/>
                </a:lnTo>
                <a:cubicBezTo>
                  <a:pt x="0" y="2679"/>
                  <a:pt x="1293" y="3949"/>
                  <a:pt x="2863" y="3972"/>
                </a:cubicBezTo>
                <a:cubicBezTo>
                  <a:pt x="4456" y="3949"/>
                  <a:pt x="5726" y="2679"/>
                  <a:pt x="5749" y="1086"/>
                </a:cubicBezTo>
                <a:lnTo>
                  <a:pt x="5749"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60"/>
          <p:cNvSpPr/>
          <p:nvPr/>
        </p:nvSpPr>
        <p:spPr>
          <a:xfrm>
            <a:off x="6445821" y="3802413"/>
            <a:ext cx="382411" cy="179115"/>
          </a:xfrm>
          <a:custGeom>
            <a:rect b="b" l="l" r="r" t="t"/>
            <a:pathLst>
              <a:path extrusionOk="0" h="11993" w="25605">
                <a:moveTo>
                  <a:pt x="347" y="1"/>
                </a:moveTo>
                <a:lnTo>
                  <a:pt x="0" y="2517"/>
                </a:lnTo>
                <a:cubicBezTo>
                  <a:pt x="0" y="6234"/>
                  <a:pt x="1617" y="8935"/>
                  <a:pt x="4156" y="10644"/>
                </a:cubicBezTo>
                <a:cubicBezTo>
                  <a:pt x="5940" y="11863"/>
                  <a:pt x="8211" y="11992"/>
                  <a:pt x="10732" y="11992"/>
                </a:cubicBezTo>
                <a:cubicBezTo>
                  <a:pt x="11410" y="11992"/>
                  <a:pt x="12105" y="11983"/>
                  <a:pt x="12814" y="11983"/>
                </a:cubicBezTo>
                <a:cubicBezTo>
                  <a:pt x="13523" y="11983"/>
                  <a:pt x="14217" y="11992"/>
                  <a:pt x="14893" y="11992"/>
                </a:cubicBezTo>
                <a:cubicBezTo>
                  <a:pt x="17409" y="11992"/>
                  <a:pt x="19670" y="11863"/>
                  <a:pt x="21472" y="10644"/>
                </a:cubicBezTo>
                <a:cubicBezTo>
                  <a:pt x="24011" y="8912"/>
                  <a:pt x="25604" y="6234"/>
                  <a:pt x="25604" y="2517"/>
                </a:cubicBezTo>
                <a:lnTo>
                  <a:pt x="2528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60"/>
          <p:cNvSpPr/>
          <p:nvPr/>
        </p:nvSpPr>
        <p:spPr>
          <a:xfrm>
            <a:off x="6648898" y="3802413"/>
            <a:ext cx="15" cy="15"/>
          </a:xfrm>
          <a:custGeom>
            <a:rect b="b" l="l" r="r" t="t"/>
            <a:pathLst>
              <a:path extrusionOk="0" h="1" w="1">
                <a:moveTo>
                  <a:pt x="1" y="1"/>
                </a:moveTo>
                <a:lnTo>
                  <a:pt x="1" y="1"/>
                </a:lnTo>
                <a:lnTo>
                  <a:pt x="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0"/>
          <p:cNvSpPr/>
          <p:nvPr/>
        </p:nvSpPr>
        <p:spPr>
          <a:xfrm>
            <a:off x="6450988" y="3463818"/>
            <a:ext cx="372404" cy="338606"/>
          </a:xfrm>
          <a:custGeom>
            <a:rect b="b" l="l" r="r" t="t"/>
            <a:pathLst>
              <a:path extrusionOk="0" h="22672" w="24935">
                <a:moveTo>
                  <a:pt x="12514" y="0"/>
                </a:moveTo>
                <a:cubicBezTo>
                  <a:pt x="7412" y="0"/>
                  <a:pt x="3210" y="947"/>
                  <a:pt x="2771" y="2124"/>
                </a:cubicBezTo>
                <a:lnTo>
                  <a:pt x="1" y="22672"/>
                </a:lnTo>
                <a:lnTo>
                  <a:pt x="24935" y="22672"/>
                </a:lnTo>
                <a:lnTo>
                  <a:pt x="22234" y="2124"/>
                </a:lnTo>
                <a:cubicBezTo>
                  <a:pt x="21795" y="947"/>
                  <a:pt x="17593" y="0"/>
                  <a:pt x="12514"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0"/>
          <p:cNvSpPr/>
          <p:nvPr/>
        </p:nvSpPr>
        <p:spPr>
          <a:xfrm>
            <a:off x="6635457" y="3484160"/>
            <a:ext cx="21387" cy="6556"/>
          </a:xfrm>
          <a:custGeom>
            <a:rect b="b" l="l" r="r" t="t"/>
            <a:pathLst>
              <a:path extrusionOk="0" h="439" w="1432">
                <a:moveTo>
                  <a:pt x="716" y="0"/>
                </a:moveTo>
                <a:cubicBezTo>
                  <a:pt x="324" y="0"/>
                  <a:pt x="0" y="93"/>
                  <a:pt x="0" y="231"/>
                </a:cubicBezTo>
                <a:cubicBezTo>
                  <a:pt x="0" y="347"/>
                  <a:pt x="324" y="439"/>
                  <a:pt x="716" y="439"/>
                </a:cubicBezTo>
                <a:cubicBezTo>
                  <a:pt x="1109" y="439"/>
                  <a:pt x="1432" y="347"/>
                  <a:pt x="1432" y="231"/>
                </a:cubicBezTo>
                <a:cubicBezTo>
                  <a:pt x="1432" y="93"/>
                  <a:pt x="1109" y="0"/>
                  <a:pt x="716"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0"/>
          <p:cNvSpPr/>
          <p:nvPr/>
        </p:nvSpPr>
        <p:spPr>
          <a:xfrm>
            <a:off x="6664415" y="3493808"/>
            <a:ext cx="21402" cy="6915"/>
          </a:xfrm>
          <a:custGeom>
            <a:rect b="b" l="l" r="r" t="t"/>
            <a:pathLst>
              <a:path extrusionOk="0" h="463" w="1433">
                <a:moveTo>
                  <a:pt x="716" y="1"/>
                </a:moveTo>
                <a:cubicBezTo>
                  <a:pt x="324" y="1"/>
                  <a:pt x="1" y="93"/>
                  <a:pt x="1" y="232"/>
                </a:cubicBezTo>
                <a:cubicBezTo>
                  <a:pt x="1" y="347"/>
                  <a:pt x="324" y="463"/>
                  <a:pt x="716" y="463"/>
                </a:cubicBezTo>
                <a:cubicBezTo>
                  <a:pt x="1109" y="463"/>
                  <a:pt x="1432" y="347"/>
                  <a:pt x="1432" y="232"/>
                </a:cubicBezTo>
                <a:cubicBezTo>
                  <a:pt x="1432" y="93"/>
                  <a:pt x="1109" y="1"/>
                  <a:pt x="716"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60"/>
          <p:cNvSpPr/>
          <p:nvPr/>
        </p:nvSpPr>
        <p:spPr>
          <a:xfrm>
            <a:off x="6606500" y="3493808"/>
            <a:ext cx="21387" cy="6915"/>
          </a:xfrm>
          <a:custGeom>
            <a:rect b="b" l="l" r="r" t="t"/>
            <a:pathLst>
              <a:path extrusionOk="0" h="463" w="1432">
                <a:moveTo>
                  <a:pt x="716" y="1"/>
                </a:moveTo>
                <a:cubicBezTo>
                  <a:pt x="323" y="1"/>
                  <a:pt x="0" y="93"/>
                  <a:pt x="0" y="232"/>
                </a:cubicBezTo>
                <a:cubicBezTo>
                  <a:pt x="0" y="347"/>
                  <a:pt x="323" y="463"/>
                  <a:pt x="716" y="463"/>
                </a:cubicBezTo>
                <a:cubicBezTo>
                  <a:pt x="1108" y="463"/>
                  <a:pt x="1432" y="347"/>
                  <a:pt x="1432" y="232"/>
                </a:cubicBezTo>
                <a:cubicBezTo>
                  <a:pt x="1432" y="93"/>
                  <a:pt x="1108" y="1"/>
                  <a:pt x="716"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0"/>
          <p:cNvSpPr/>
          <p:nvPr/>
        </p:nvSpPr>
        <p:spPr>
          <a:xfrm>
            <a:off x="6635457" y="3504502"/>
            <a:ext cx="21387" cy="6915"/>
          </a:xfrm>
          <a:custGeom>
            <a:rect b="b" l="l" r="r" t="t"/>
            <a:pathLst>
              <a:path extrusionOk="0" h="463" w="1432">
                <a:moveTo>
                  <a:pt x="716" y="0"/>
                </a:moveTo>
                <a:cubicBezTo>
                  <a:pt x="324" y="0"/>
                  <a:pt x="0" y="93"/>
                  <a:pt x="0" y="231"/>
                </a:cubicBezTo>
                <a:cubicBezTo>
                  <a:pt x="0" y="347"/>
                  <a:pt x="324" y="462"/>
                  <a:pt x="716" y="462"/>
                </a:cubicBezTo>
                <a:cubicBezTo>
                  <a:pt x="1109" y="462"/>
                  <a:pt x="1432" y="347"/>
                  <a:pt x="1432" y="231"/>
                </a:cubicBezTo>
                <a:cubicBezTo>
                  <a:pt x="1432" y="93"/>
                  <a:pt x="1109" y="0"/>
                  <a:pt x="716"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0"/>
          <p:cNvSpPr/>
          <p:nvPr/>
        </p:nvSpPr>
        <p:spPr>
          <a:xfrm>
            <a:off x="6640625" y="3641696"/>
            <a:ext cx="102081" cy="39010"/>
          </a:xfrm>
          <a:custGeom>
            <a:rect b="b" l="l" r="r" t="t"/>
            <a:pathLst>
              <a:path extrusionOk="0" h="2612" w="6835">
                <a:moveTo>
                  <a:pt x="1271" y="0"/>
                </a:moveTo>
                <a:cubicBezTo>
                  <a:pt x="933" y="0"/>
                  <a:pt x="603" y="117"/>
                  <a:pt x="370" y="349"/>
                </a:cubicBezTo>
                <a:cubicBezTo>
                  <a:pt x="116" y="580"/>
                  <a:pt x="1" y="1919"/>
                  <a:pt x="1" y="2358"/>
                </a:cubicBezTo>
                <a:lnTo>
                  <a:pt x="1" y="2612"/>
                </a:lnTo>
                <a:lnTo>
                  <a:pt x="2633" y="2612"/>
                </a:lnTo>
                <a:lnTo>
                  <a:pt x="2794" y="2127"/>
                </a:lnTo>
                <a:lnTo>
                  <a:pt x="3025" y="2612"/>
                </a:lnTo>
                <a:lnTo>
                  <a:pt x="5265" y="2612"/>
                </a:lnTo>
                <a:lnTo>
                  <a:pt x="5426" y="1966"/>
                </a:lnTo>
                <a:lnTo>
                  <a:pt x="5519" y="2612"/>
                </a:lnTo>
                <a:lnTo>
                  <a:pt x="6835" y="2612"/>
                </a:lnTo>
                <a:lnTo>
                  <a:pt x="6835" y="2335"/>
                </a:lnTo>
                <a:cubicBezTo>
                  <a:pt x="6835" y="1919"/>
                  <a:pt x="6719" y="580"/>
                  <a:pt x="6488" y="349"/>
                </a:cubicBezTo>
                <a:cubicBezTo>
                  <a:pt x="6234" y="117"/>
                  <a:pt x="5903" y="0"/>
                  <a:pt x="5565" y="0"/>
                </a:cubicBezTo>
                <a:cubicBezTo>
                  <a:pt x="5534" y="0"/>
                  <a:pt x="5503" y="1"/>
                  <a:pt x="5472" y="3"/>
                </a:cubicBezTo>
                <a:lnTo>
                  <a:pt x="1363" y="3"/>
                </a:lnTo>
                <a:cubicBezTo>
                  <a:pt x="1332" y="1"/>
                  <a:pt x="1301" y="0"/>
                  <a:pt x="1271"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0"/>
          <p:cNvSpPr/>
          <p:nvPr/>
        </p:nvSpPr>
        <p:spPr>
          <a:xfrm>
            <a:off x="6696479" y="3606822"/>
            <a:ext cx="41056" cy="20446"/>
          </a:xfrm>
          <a:custGeom>
            <a:rect b="b" l="l" r="r" t="t"/>
            <a:pathLst>
              <a:path extrusionOk="0" h="1369" w="2749">
                <a:moveTo>
                  <a:pt x="1375" y="1"/>
                </a:moveTo>
                <a:cubicBezTo>
                  <a:pt x="688" y="1"/>
                  <a:pt x="1" y="457"/>
                  <a:pt x="1" y="1368"/>
                </a:cubicBezTo>
                <a:lnTo>
                  <a:pt x="855" y="1368"/>
                </a:lnTo>
                <a:cubicBezTo>
                  <a:pt x="855" y="1034"/>
                  <a:pt x="1109" y="866"/>
                  <a:pt x="1363" y="866"/>
                </a:cubicBezTo>
                <a:cubicBezTo>
                  <a:pt x="1617" y="866"/>
                  <a:pt x="1871" y="1034"/>
                  <a:pt x="1871" y="1368"/>
                </a:cubicBezTo>
                <a:lnTo>
                  <a:pt x="2748" y="1368"/>
                </a:lnTo>
                <a:cubicBezTo>
                  <a:pt x="2748" y="457"/>
                  <a:pt x="2061" y="1"/>
                  <a:pt x="1375"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0"/>
          <p:cNvSpPr/>
          <p:nvPr/>
        </p:nvSpPr>
        <p:spPr>
          <a:xfrm>
            <a:off x="6645448" y="3606822"/>
            <a:ext cx="40713" cy="20446"/>
          </a:xfrm>
          <a:custGeom>
            <a:rect b="b" l="l" r="r" t="t"/>
            <a:pathLst>
              <a:path extrusionOk="0" h="1369" w="2726">
                <a:moveTo>
                  <a:pt x="1363" y="1"/>
                </a:moveTo>
                <a:cubicBezTo>
                  <a:pt x="682" y="1"/>
                  <a:pt x="1" y="457"/>
                  <a:pt x="1" y="1368"/>
                </a:cubicBezTo>
                <a:lnTo>
                  <a:pt x="855" y="1368"/>
                </a:lnTo>
                <a:cubicBezTo>
                  <a:pt x="855" y="1034"/>
                  <a:pt x="1109" y="866"/>
                  <a:pt x="1363" y="866"/>
                </a:cubicBezTo>
                <a:cubicBezTo>
                  <a:pt x="1617" y="866"/>
                  <a:pt x="1871" y="1034"/>
                  <a:pt x="1871" y="1368"/>
                </a:cubicBezTo>
                <a:lnTo>
                  <a:pt x="2725" y="1368"/>
                </a:lnTo>
                <a:cubicBezTo>
                  <a:pt x="2725" y="457"/>
                  <a:pt x="2044" y="1"/>
                  <a:pt x="1363"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60"/>
          <p:cNvSpPr/>
          <p:nvPr/>
        </p:nvSpPr>
        <p:spPr>
          <a:xfrm>
            <a:off x="7755979" y="421117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24" name="Google Shape;924;p60"/>
          <p:cNvPicPr preferRelativeResize="0"/>
          <p:nvPr/>
        </p:nvPicPr>
        <p:blipFill>
          <a:blip r:embed="rId3">
            <a:alphaModFix/>
          </a:blip>
          <a:stretch>
            <a:fillRect/>
          </a:stretch>
        </p:blipFill>
        <p:spPr>
          <a:xfrm>
            <a:off x="7864112" y="4196313"/>
            <a:ext cx="704779" cy="873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
        <p:nvSpPr>
          <p:cNvPr id="929" name="Google Shape;929;p61"/>
          <p:cNvSpPr txBox="1"/>
          <p:nvPr/>
        </p:nvSpPr>
        <p:spPr>
          <a:xfrm>
            <a:off x="761950" y="861680"/>
            <a:ext cx="5653200" cy="352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2400">
                <a:solidFill>
                  <a:srgbClr val="3C4043"/>
                </a:solidFill>
                <a:latin typeface="Google Sans Medium"/>
                <a:ea typeface="Google Sans Medium"/>
                <a:cs typeface="Google Sans Medium"/>
                <a:sym typeface="Google Sans Medium"/>
              </a:rPr>
              <a:t>Why Run a Flutter Study Jam?</a:t>
            </a:r>
            <a:endParaRPr sz="2400">
              <a:solidFill>
                <a:srgbClr val="3C4043"/>
              </a:solidFill>
              <a:latin typeface="Google Sans Medium"/>
              <a:ea typeface="Google Sans Medium"/>
              <a:cs typeface="Google Sans Medium"/>
              <a:sym typeface="Google Sans Medium"/>
            </a:endParaRPr>
          </a:p>
        </p:txBody>
      </p:sp>
      <p:sp>
        <p:nvSpPr>
          <p:cNvPr id="930" name="Google Shape;930;p61"/>
          <p:cNvSpPr txBox="1"/>
          <p:nvPr/>
        </p:nvSpPr>
        <p:spPr>
          <a:xfrm>
            <a:off x="803400" y="1133275"/>
            <a:ext cx="5797200" cy="2647800"/>
          </a:xfrm>
          <a:prstGeom prst="rect">
            <a:avLst/>
          </a:prstGeom>
          <a:noFill/>
          <a:ln>
            <a:noFill/>
          </a:ln>
        </p:spPr>
        <p:txBody>
          <a:bodyPr anchorCtr="0" anchor="t" bIns="0" lIns="0" spcFirstLastPara="1" rIns="228600" wrap="square" tIns="0">
            <a:noAutofit/>
          </a:bodyPr>
          <a:lstStyle/>
          <a:p>
            <a:pPr indent="0" lvl="0" marL="0" rtl="0" algn="l">
              <a:lnSpc>
                <a:spcPct val="113000"/>
              </a:lnSpc>
              <a:spcBef>
                <a:spcPts val="0"/>
              </a:spcBef>
              <a:spcAft>
                <a:spcPts val="0"/>
              </a:spcAft>
              <a:buNone/>
            </a:pPr>
            <a:r>
              <a:t/>
            </a:r>
            <a:endParaRPr sz="1100">
              <a:solidFill>
                <a:srgbClr val="3C4043"/>
              </a:solidFill>
              <a:latin typeface="Roboto"/>
              <a:ea typeface="Roboto"/>
              <a:cs typeface="Roboto"/>
              <a:sym typeface="Roboto"/>
            </a:endParaRPr>
          </a:p>
          <a:p>
            <a:pPr indent="0" lvl="0" marL="0" rtl="0" algn="l">
              <a:lnSpc>
                <a:spcPct val="113000"/>
              </a:lnSpc>
              <a:spcBef>
                <a:spcPts val="1000"/>
              </a:spcBef>
              <a:spcAft>
                <a:spcPts val="0"/>
              </a:spcAft>
              <a:buNone/>
            </a:pPr>
            <a:r>
              <a:rPr lang="en" sz="1100">
                <a:solidFill>
                  <a:srgbClr val="3C4043"/>
                </a:solidFill>
                <a:latin typeface="Roboto"/>
                <a:ea typeface="Roboto"/>
                <a:cs typeface="Roboto"/>
                <a:sym typeface="Roboto"/>
              </a:rPr>
              <a:t>Flutter is Google’s portable UI toolkit to build beautiful native apps on iOS and Android from a single codebase. Flutter </a:t>
            </a:r>
            <a:r>
              <a:rPr lang="en" sz="1100">
                <a:solidFill>
                  <a:srgbClr val="3C4043"/>
                </a:solidFill>
                <a:latin typeface="Roboto"/>
                <a:ea typeface="Roboto"/>
                <a:cs typeface="Roboto"/>
                <a:sym typeface="Roboto"/>
              </a:rPr>
              <a:t>Study Jams are a great opportunity to bring members of your community together to learn this hot technology in person. </a:t>
            </a:r>
            <a:endParaRPr sz="1100">
              <a:solidFill>
                <a:srgbClr val="3C4043"/>
              </a:solidFill>
              <a:latin typeface="Roboto"/>
              <a:ea typeface="Roboto"/>
              <a:cs typeface="Roboto"/>
              <a:sym typeface="Roboto"/>
            </a:endParaRPr>
          </a:p>
          <a:p>
            <a:pPr indent="0" lvl="0" marL="0" rtl="0" algn="l">
              <a:lnSpc>
                <a:spcPct val="113000"/>
              </a:lnSpc>
              <a:spcBef>
                <a:spcPts val="1000"/>
              </a:spcBef>
              <a:spcAft>
                <a:spcPts val="1000"/>
              </a:spcAft>
              <a:buNone/>
            </a:pPr>
            <a:r>
              <a:t/>
            </a:r>
            <a:endParaRPr sz="1100">
              <a:solidFill>
                <a:srgbClr val="3C4043"/>
              </a:solidFill>
              <a:latin typeface="Roboto"/>
              <a:ea typeface="Roboto"/>
              <a:cs typeface="Roboto"/>
              <a:sym typeface="Roboto"/>
            </a:endParaRPr>
          </a:p>
        </p:txBody>
      </p:sp>
      <p:sp>
        <p:nvSpPr>
          <p:cNvPr id="931" name="Google Shape;931;p61"/>
          <p:cNvSpPr/>
          <p:nvPr/>
        </p:nvSpPr>
        <p:spPr>
          <a:xfrm>
            <a:off x="7755979" y="421117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2" name="Google Shape;932;p61"/>
          <p:cNvPicPr preferRelativeResize="0"/>
          <p:nvPr/>
        </p:nvPicPr>
        <p:blipFill>
          <a:blip r:embed="rId3">
            <a:alphaModFix/>
          </a:blip>
          <a:stretch>
            <a:fillRect/>
          </a:stretch>
        </p:blipFill>
        <p:spPr>
          <a:xfrm>
            <a:off x="7864112" y="4196313"/>
            <a:ext cx="704779" cy="873025"/>
          </a:xfrm>
          <a:prstGeom prst="rect">
            <a:avLst/>
          </a:prstGeom>
          <a:noFill/>
          <a:ln>
            <a:noFill/>
          </a:ln>
        </p:spPr>
      </p:pic>
      <p:sp>
        <p:nvSpPr>
          <p:cNvPr id="933" name="Google Shape;933;p61"/>
          <p:cNvSpPr txBox="1"/>
          <p:nvPr/>
        </p:nvSpPr>
        <p:spPr>
          <a:xfrm>
            <a:off x="761950" y="2614280"/>
            <a:ext cx="5653200" cy="3522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2400">
                <a:solidFill>
                  <a:srgbClr val="3C4043"/>
                </a:solidFill>
                <a:latin typeface="Google Sans Medium"/>
                <a:ea typeface="Google Sans Medium"/>
                <a:cs typeface="Google Sans Medium"/>
                <a:sym typeface="Google Sans Medium"/>
              </a:rPr>
              <a:t>Who should attend?</a:t>
            </a:r>
            <a:endParaRPr sz="2400">
              <a:solidFill>
                <a:srgbClr val="3C4043"/>
              </a:solidFill>
              <a:latin typeface="Google Sans Medium"/>
              <a:ea typeface="Google Sans Medium"/>
              <a:cs typeface="Google Sans Medium"/>
              <a:sym typeface="Google Sans Medium"/>
            </a:endParaRPr>
          </a:p>
        </p:txBody>
      </p:sp>
      <p:sp>
        <p:nvSpPr>
          <p:cNvPr id="934" name="Google Shape;934;p61"/>
          <p:cNvSpPr txBox="1"/>
          <p:nvPr/>
        </p:nvSpPr>
        <p:spPr>
          <a:xfrm>
            <a:off x="803400" y="2885875"/>
            <a:ext cx="5653200" cy="1255800"/>
          </a:xfrm>
          <a:prstGeom prst="rect">
            <a:avLst/>
          </a:prstGeom>
          <a:noFill/>
          <a:ln>
            <a:noFill/>
          </a:ln>
        </p:spPr>
        <p:txBody>
          <a:bodyPr anchorCtr="0" anchor="t" bIns="0" lIns="0" spcFirstLastPara="1" rIns="228600" wrap="square" tIns="0">
            <a:noAutofit/>
          </a:bodyPr>
          <a:lstStyle/>
          <a:p>
            <a:pPr indent="0" lvl="0" marL="0" rtl="0" algn="l">
              <a:lnSpc>
                <a:spcPct val="113000"/>
              </a:lnSpc>
              <a:spcBef>
                <a:spcPts val="0"/>
              </a:spcBef>
              <a:spcAft>
                <a:spcPts val="0"/>
              </a:spcAft>
              <a:buNone/>
            </a:pPr>
            <a:r>
              <a:t/>
            </a:r>
            <a:endParaRPr sz="1100">
              <a:solidFill>
                <a:srgbClr val="3C4043"/>
              </a:solidFill>
              <a:latin typeface="Roboto"/>
              <a:ea typeface="Roboto"/>
              <a:cs typeface="Roboto"/>
              <a:sym typeface="Roboto"/>
            </a:endParaRPr>
          </a:p>
          <a:p>
            <a:pPr indent="0" lvl="0" marL="0" rtl="0" algn="l">
              <a:lnSpc>
                <a:spcPct val="113000"/>
              </a:lnSpc>
              <a:spcBef>
                <a:spcPts val="1000"/>
              </a:spcBef>
              <a:spcAft>
                <a:spcPts val="0"/>
              </a:spcAft>
              <a:buNone/>
            </a:pPr>
            <a:r>
              <a:rPr lang="en" sz="1100">
                <a:solidFill>
                  <a:srgbClr val="3C4043"/>
                </a:solidFill>
                <a:latin typeface="Roboto"/>
                <a:ea typeface="Roboto"/>
                <a:cs typeface="Roboto"/>
                <a:sym typeface="Roboto"/>
              </a:rPr>
              <a:t>Flutter Study Jam is suited best for:</a:t>
            </a:r>
            <a:endParaRPr sz="1100">
              <a:solidFill>
                <a:srgbClr val="3C4043"/>
              </a:solidFill>
              <a:latin typeface="Roboto"/>
              <a:ea typeface="Roboto"/>
              <a:cs typeface="Roboto"/>
              <a:sym typeface="Roboto"/>
            </a:endParaRPr>
          </a:p>
          <a:p>
            <a:pPr indent="0" lvl="0" marL="0" rtl="0" algn="l">
              <a:lnSpc>
                <a:spcPct val="113000"/>
              </a:lnSpc>
              <a:spcBef>
                <a:spcPts val="1000"/>
              </a:spcBef>
              <a:spcAft>
                <a:spcPts val="0"/>
              </a:spcAft>
              <a:buNone/>
            </a:pPr>
            <a:r>
              <a:rPr lang="en" sz="1100">
                <a:solidFill>
                  <a:srgbClr val="3C4043"/>
                </a:solidFill>
                <a:latin typeface="Roboto"/>
                <a:ea typeface="Roboto"/>
                <a:cs typeface="Roboto"/>
                <a:sym typeface="Roboto"/>
              </a:rPr>
              <a:t> 1) those just getting started with mobile app development </a:t>
            </a:r>
            <a:endParaRPr sz="1100">
              <a:solidFill>
                <a:srgbClr val="3C4043"/>
              </a:solidFill>
              <a:latin typeface="Roboto"/>
              <a:ea typeface="Roboto"/>
              <a:cs typeface="Roboto"/>
              <a:sym typeface="Roboto"/>
            </a:endParaRPr>
          </a:p>
          <a:p>
            <a:pPr indent="0" lvl="0" marL="0" rtl="0" algn="l">
              <a:lnSpc>
                <a:spcPct val="113000"/>
              </a:lnSpc>
              <a:spcBef>
                <a:spcPts val="1000"/>
              </a:spcBef>
              <a:spcAft>
                <a:spcPts val="0"/>
              </a:spcAft>
              <a:buNone/>
            </a:pPr>
            <a:r>
              <a:rPr lang="en" sz="1100">
                <a:solidFill>
                  <a:srgbClr val="3C4043"/>
                </a:solidFill>
                <a:latin typeface="Roboto"/>
                <a:ea typeface="Roboto"/>
                <a:cs typeface="Roboto"/>
                <a:sym typeface="Roboto"/>
              </a:rPr>
              <a:t> 2) those with programming experience on other mobile app frameworks</a:t>
            </a:r>
            <a:endParaRPr sz="1100">
              <a:solidFill>
                <a:srgbClr val="3C4043"/>
              </a:solidFill>
              <a:latin typeface="Roboto"/>
              <a:ea typeface="Roboto"/>
              <a:cs typeface="Roboto"/>
              <a:sym typeface="Roboto"/>
            </a:endParaRPr>
          </a:p>
          <a:p>
            <a:pPr indent="0" lvl="0" marL="0" rtl="0" algn="l">
              <a:lnSpc>
                <a:spcPct val="113000"/>
              </a:lnSpc>
              <a:spcBef>
                <a:spcPts val="1000"/>
              </a:spcBef>
              <a:spcAft>
                <a:spcPts val="0"/>
              </a:spcAft>
              <a:buNone/>
            </a:pPr>
            <a:r>
              <a:t/>
            </a:r>
            <a:endParaRPr sz="1100">
              <a:solidFill>
                <a:srgbClr val="3C4043"/>
              </a:solidFill>
              <a:latin typeface="Roboto"/>
              <a:ea typeface="Roboto"/>
              <a:cs typeface="Roboto"/>
              <a:sym typeface="Roboto"/>
            </a:endParaRPr>
          </a:p>
          <a:p>
            <a:pPr indent="0" lvl="0" marL="0" rtl="0" algn="l">
              <a:lnSpc>
                <a:spcPct val="113000"/>
              </a:lnSpc>
              <a:spcBef>
                <a:spcPts val="1000"/>
              </a:spcBef>
              <a:spcAft>
                <a:spcPts val="0"/>
              </a:spcAft>
              <a:buNone/>
            </a:pPr>
            <a:r>
              <a:t/>
            </a:r>
            <a:endParaRPr sz="1100">
              <a:solidFill>
                <a:srgbClr val="3C4043"/>
              </a:solidFill>
              <a:latin typeface="Roboto"/>
              <a:ea typeface="Roboto"/>
              <a:cs typeface="Roboto"/>
              <a:sym typeface="Roboto"/>
            </a:endParaRPr>
          </a:p>
          <a:p>
            <a:pPr indent="0" lvl="0" marL="0" rtl="0" algn="l">
              <a:lnSpc>
                <a:spcPct val="113000"/>
              </a:lnSpc>
              <a:spcBef>
                <a:spcPts val="1000"/>
              </a:spcBef>
              <a:spcAft>
                <a:spcPts val="1000"/>
              </a:spcAft>
              <a:buNone/>
            </a:pPr>
            <a:r>
              <a:t/>
            </a:r>
            <a:endParaRPr sz="1100">
              <a:solidFill>
                <a:srgbClr val="3C4043"/>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62"/>
          <p:cNvSpPr/>
          <p:nvPr/>
        </p:nvSpPr>
        <p:spPr>
          <a:xfrm>
            <a:off x="3003575" y="1373400"/>
            <a:ext cx="6143700" cy="22890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2"/>
          <p:cNvSpPr/>
          <p:nvPr/>
        </p:nvSpPr>
        <p:spPr>
          <a:xfrm>
            <a:off x="7346896" y="3233574"/>
            <a:ext cx="319091" cy="290306"/>
          </a:xfrm>
          <a:custGeom>
            <a:rect b="b" l="l" r="r" t="t"/>
            <a:pathLst>
              <a:path extrusionOk="0" h="19602" w="21542">
                <a:moveTo>
                  <a:pt x="10782" y="0"/>
                </a:moveTo>
                <a:cubicBezTo>
                  <a:pt x="4826" y="0"/>
                  <a:pt x="1" y="4802"/>
                  <a:pt x="1" y="10759"/>
                </a:cubicBezTo>
                <a:lnTo>
                  <a:pt x="1" y="19601"/>
                </a:lnTo>
                <a:lnTo>
                  <a:pt x="3764" y="19601"/>
                </a:lnTo>
                <a:lnTo>
                  <a:pt x="3764" y="10759"/>
                </a:lnTo>
                <a:cubicBezTo>
                  <a:pt x="3764" y="6880"/>
                  <a:pt x="6904" y="3740"/>
                  <a:pt x="10782" y="3740"/>
                </a:cubicBezTo>
                <a:cubicBezTo>
                  <a:pt x="14661" y="3740"/>
                  <a:pt x="17801" y="6880"/>
                  <a:pt x="17801" y="10759"/>
                </a:cubicBezTo>
                <a:lnTo>
                  <a:pt x="17801" y="19324"/>
                </a:lnTo>
                <a:lnTo>
                  <a:pt x="21541" y="19324"/>
                </a:lnTo>
                <a:lnTo>
                  <a:pt x="21541" y="10759"/>
                </a:lnTo>
                <a:cubicBezTo>
                  <a:pt x="21541" y="4802"/>
                  <a:pt x="16716" y="0"/>
                  <a:pt x="10782"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62"/>
          <p:cNvSpPr/>
          <p:nvPr/>
        </p:nvSpPr>
        <p:spPr>
          <a:xfrm>
            <a:off x="7531210" y="3490712"/>
            <a:ext cx="207257" cy="258168"/>
          </a:xfrm>
          <a:custGeom>
            <a:rect b="b" l="l" r="r" t="t"/>
            <a:pathLst>
              <a:path extrusionOk="0" h="17432" w="13992">
                <a:moveTo>
                  <a:pt x="2448" y="1"/>
                </a:moveTo>
                <a:cubicBezTo>
                  <a:pt x="1086" y="1"/>
                  <a:pt x="1" y="1086"/>
                  <a:pt x="1" y="2425"/>
                </a:cubicBezTo>
                <a:lnTo>
                  <a:pt x="1" y="14984"/>
                </a:lnTo>
                <a:cubicBezTo>
                  <a:pt x="1" y="16346"/>
                  <a:pt x="1086" y="17431"/>
                  <a:pt x="2448" y="17431"/>
                </a:cubicBezTo>
                <a:lnTo>
                  <a:pt x="11544" y="17431"/>
                </a:lnTo>
                <a:cubicBezTo>
                  <a:pt x="12906" y="17431"/>
                  <a:pt x="13992" y="16346"/>
                  <a:pt x="13992" y="14984"/>
                </a:cubicBezTo>
                <a:lnTo>
                  <a:pt x="13992" y="2425"/>
                </a:lnTo>
                <a:cubicBezTo>
                  <a:pt x="13992" y="1086"/>
                  <a:pt x="12906" y="1"/>
                  <a:pt x="11544" y="1"/>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62"/>
          <p:cNvSpPr/>
          <p:nvPr/>
        </p:nvSpPr>
        <p:spPr>
          <a:xfrm>
            <a:off x="7577378" y="3550209"/>
            <a:ext cx="120396" cy="160718"/>
          </a:xfrm>
          <a:custGeom>
            <a:rect b="b" l="l" r="r" t="t"/>
            <a:pathLst>
              <a:path extrusionOk="0" h="10852" w="8128">
                <a:moveTo>
                  <a:pt x="47" y="1"/>
                </a:moveTo>
                <a:cubicBezTo>
                  <a:pt x="24" y="1"/>
                  <a:pt x="1" y="24"/>
                  <a:pt x="1" y="47"/>
                </a:cubicBezTo>
                <a:lnTo>
                  <a:pt x="1" y="8705"/>
                </a:lnTo>
                <a:cubicBezTo>
                  <a:pt x="1" y="9882"/>
                  <a:pt x="970" y="10852"/>
                  <a:pt x="2148" y="10852"/>
                </a:cubicBezTo>
                <a:lnTo>
                  <a:pt x="6026" y="10852"/>
                </a:lnTo>
                <a:cubicBezTo>
                  <a:pt x="7204" y="10852"/>
                  <a:pt x="8127" y="9905"/>
                  <a:pt x="8127" y="8751"/>
                </a:cubicBezTo>
                <a:lnTo>
                  <a:pt x="8127"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62"/>
          <p:cNvSpPr/>
          <p:nvPr/>
        </p:nvSpPr>
        <p:spPr>
          <a:xfrm>
            <a:off x="7278171" y="3490712"/>
            <a:ext cx="201435" cy="258168"/>
          </a:xfrm>
          <a:custGeom>
            <a:rect b="b" l="l" r="r" t="t"/>
            <a:pathLst>
              <a:path extrusionOk="0" h="17432" w="13599">
                <a:moveTo>
                  <a:pt x="2078" y="1"/>
                </a:moveTo>
                <a:cubicBezTo>
                  <a:pt x="924" y="1"/>
                  <a:pt x="0" y="924"/>
                  <a:pt x="0" y="2078"/>
                </a:cubicBezTo>
                <a:lnTo>
                  <a:pt x="0" y="15330"/>
                </a:lnTo>
                <a:cubicBezTo>
                  <a:pt x="0" y="16485"/>
                  <a:pt x="924" y="17431"/>
                  <a:pt x="2078" y="17431"/>
                </a:cubicBezTo>
                <a:lnTo>
                  <a:pt x="11498" y="17431"/>
                </a:lnTo>
                <a:cubicBezTo>
                  <a:pt x="12652" y="17431"/>
                  <a:pt x="13599" y="16485"/>
                  <a:pt x="13599" y="15330"/>
                </a:cubicBezTo>
                <a:lnTo>
                  <a:pt x="13599" y="2078"/>
                </a:lnTo>
                <a:cubicBezTo>
                  <a:pt x="13599" y="924"/>
                  <a:pt x="12652" y="1"/>
                  <a:pt x="11498" y="1"/>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2"/>
          <p:cNvSpPr/>
          <p:nvPr/>
        </p:nvSpPr>
        <p:spPr>
          <a:xfrm>
            <a:off x="7610037" y="3523889"/>
            <a:ext cx="25152" cy="12322"/>
          </a:xfrm>
          <a:custGeom>
            <a:rect b="b" l="l" r="r" t="t"/>
            <a:pathLst>
              <a:path extrusionOk="0" h="832" w="1698">
                <a:moveTo>
                  <a:pt x="846" y="0"/>
                </a:moveTo>
                <a:cubicBezTo>
                  <a:pt x="422" y="0"/>
                  <a:pt x="0" y="277"/>
                  <a:pt x="12" y="831"/>
                </a:cubicBezTo>
                <a:lnTo>
                  <a:pt x="1697" y="831"/>
                </a:lnTo>
                <a:cubicBezTo>
                  <a:pt x="1697" y="277"/>
                  <a:pt x="1270" y="0"/>
                  <a:pt x="846"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2"/>
          <p:cNvSpPr/>
          <p:nvPr/>
        </p:nvSpPr>
        <p:spPr>
          <a:xfrm>
            <a:off x="7644577" y="3523282"/>
            <a:ext cx="25152" cy="12589"/>
          </a:xfrm>
          <a:custGeom>
            <a:rect b="b" l="l" r="r" t="t"/>
            <a:pathLst>
              <a:path extrusionOk="0" h="850" w="1698">
                <a:moveTo>
                  <a:pt x="846" y="1"/>
                </a:moveTo>
                <a:cubicBezTo>
                  <a:pt x="422" y="1"/>
                  <a:pt x="0" y="283"/>
                  <a:pt x="12" y="849"/>
                </a:cubicBezTo>
                <a:lnTo>
                  <a:pt x="1697" y="849"/>
                </a:lnTo>
                <a:cubicBezTo>
                  <a:pt x="1697" y="283"/>
                  <a:pt x="1270" y="1"/>
                  <a:pt x="846"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2"/>
          <p:cNvSpPr/>
          <p:nvPr/>
        </p:nvSpPr>
        <p:spPr>
          <a:xfrm>
            <a:off x="7975066" y="3411724"/>
            <a:ext cx="551973" cy="275940"/>
          </a:xfrm>
          <a:custGeom>
            <a:rect b="b" l="l" r="r" t="t"/>
            <a:pathLst>
              <a:path extrusionOk="0" h="18632" w="37264">
                <a:moveTo>
                  <a:pt x="1" y="0"/>
                </a:moveTo>
                <a:cubicBezTo>
                  <a:pt x="1" y="10297"/>
                  <a:pt x="8335" y="18632"/>
                  <a:pt x="18632" y="18632"/>
                </a:cubicBezTo>
                <a:cubicBezTo>
                  <a:pt x="28929" y="18632"/>
                  <a:pt x="37264" y="10297"/>
                  <a:pt x="37264"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62"/>
          <p:cNvSpPr/>
          <p:nvPr/>
        </p:nvSpPr>
        <p:spPr>
          <a:xfrm>
            <a:off x="7966179" y="3411724"/>
            <a:ext cx="278386" cy="259871"/>
          </a:xfrm>
          <a:custGeom>
            <a:rect b="b" l="l" r="r" t="t"/>
            <a:pathLst>
              <a:path extrusionOk="0" h="17547" w="18794">
                <a:moveTo>
                  <a:pt x="1" y="0"/>
                </a:moveTo>
                <a:lnTo>
                  <a:pt x="1" y="17547"/>
                </a:lnTo>
                <a:lnTo>
                  <a:pt x="18794"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62"/>
          <p:cNvSpPr/>
          <p:nvPr/>
        </p:nvSpPr>
        <p:spPr>
          <a:xfrm>
            <a:off x="8370369" y="3503702"/>
            <a:ext cx="35239" cy="35574"/>
          </a:xfrm>
          <a:custGeom>
            <a:rect b="b" l="l" r="r" t="t"/>
            <a:pathLst>
              <a:path extrusionOk="0" h="2402" w="2379">
                <a:moveTo>
                  <a:pt x="1178" y="1"/>
                </a:moveTo>
                <a:cubicBezTo>
                  <a:pt x="532" y="1"/>
                  <a:pt x="1" y="532"/>
                  <a:pt x="1" y="1201"/>
                </a:cubicBezTo>
                <a:cubicBezTo>
                  <a:pt x="1" y="1871"/>
                  <a:pt x="532" y="2402"/>
                  <a:pt x="1178" y="2402"/>
                </a:cubicBezTo>
                <a:cubicBezTo>
                  <a:pt x="1848" y="2402"/>
                  <a:pt x="2379" y="1871"/>
                  <a:pt x="2379" y="1201"/>
                </a:cubicBezTo>
                <a:cubicBezTo>
                  <a:pt x="2379" y="532"/>
                  <a:pt x="1848" y="1"/>
                  <a:pt x="1178"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2"/>
          <p:cNvSpPr/>
          <p:nvPr/>
        </p:nvSpPr>
        <p:spPr>
          <a:xfrm>
            <a:off x="8446633" y="3507804"/>
            <a:ext cx="32499" cy="32849"/>
          </a:xfrm>
          <a:custGeom>
            <a:rect b="b" l="l" r="r" t="t"/>
            <a:pathLst>
              <a:path extrusionOk="0" h="2218" w="2194">
                <a:moveTo>
                  <a:pt x="1085" y="1"/>
                </a:moveTo>
                <a:cubicBezTo>
                  <a:pt x="485" y="1"/>
                  <a:pt x="0" y="509"/>
                  <a:pt x="0" y="1109"/>
                </a:cubicBezTo>
                <a:cubicBezTo>
                  <a:pt x="0" y="1709"/>
                  <a:pt x="485" y="2217"/>
                  <a:pt x="1085" y="2217"/>
                </a:cubicBezTo>
                <a:cubicBezTo>
                  <a:pt x="1709" y="2217"/>
                  <a:pt x="2193" y="1709"/>
                  <a:pt x="2193" y="1109"/>
                </a:cubicBezTo>
                <a:cubicBezTo>
                  <a:pt x="2193" y="509"/>
                  <a:pt x="1709" y="1"/>
                  <a:pt x="1085"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2"/>
          <p:cNvSpPr/>
          <p:nvPr/>
        </p:nvSpPr>
        <p:spPr>
          <a:xfrm>
            <a:off x="8221277" y="3499940"/>
            <a:ext cx="281126" cy="86875"/>
          </a:xfrm>
          <a:custGeom>
            <a:rect b="b" l="l" r="r" t="t"/>
            <a:pathLst>
              <a:path extrusionOk="0" h="5866" w="18979">
                <a:moveTo>
                  <a:pt x="1" y="1"/>
                </a:moveTo>
                <a:cubicBezTo>
                  <a:pt x="1" y="4295"/>
                  <a:pt x="3418" y="5865"/>
                  <a:pt x="5703" y="5865"/>
                </a:cubicBezTo>
                <a:cubicBezTo>
                  <a:pt x="7758" y="5865"/>
                  <a:pt x="18863" y="5773"/>
                  <a:pt x="18978" y="5773"/>
                </a:cubicBezTo>
                <a:lnTo>
                  <a:pt x="18978" y="4918"/>
                </a:lnTo>
                <a:cubicBezTo>
                  <a:pt x="18863" y="4918"/>
                  <a:pt x="7758" y="5011"/>
                  <a:pt x="5703" y="5011"/>
                </a:cubicBezTo>
                <a:cubicBezTo>
                  <a:pt x="3764" y="5011"/>
                  <a:pt x="878" y="3672"/>
                  <a:pt x="878"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2"/>
          <p:cNvSpPr/>
          <p:nvPr/>
        </p:nvSpPr>
        <p:spPr>
          <a:xfrm>
            <a:off x="8324557" y="3502339"/>
            <a:ext cx="84816" cy="55064"/>
          </a:xfrm>
          <a:custGeom>
            <a:rect b="b" l="l" r="r" t="t"/>
            <a:pathLst>
              <a:path extrusionOk="0" h="3718" w="5726">
                <a:moveTo>
                  <a:pt x="4871" y="855"/>
                </a:moveTo>
                <a:cubicBezTo>
                  <a:pt x="4825" y="1940"/>
                  <a:pt x="3948" y="2794"/>
                  <a:pt x="2863" y="2794"/>
                </a:cubicBezTo>
                <a:cubicBezTo>
                  <a:pt x="1778" y="2794"/>
                  <a:pt x="900" y="1940"/>
                  <a:pt x="854" y="855"/>
                </a:cubicBezTo>
                <a:close/>
                <a:moveTo>
                  <a:pt x="0" y="1"/>
                </a:moveTo>
                <a:lnTo>
                  <a:pt x="0" y="832"/>
                </a:lnTo>
                <a:cubicBezTo>
                  <a:pt x="0" y="2425"/>
                  <a:pt x="1270" y="3694"/>
                  <a:pt x="2863" y="3718"/>
                </a:cubicBezTo>
                <a:cubicBezTo>
                  <a:pt x="4433" y="3694"/>
                  <a:pt x="5726" y="2425"/>
                  <a:pt x="5726" y="832"/>
                </a:cubicBezTo>
                <a:lnTo>
                  <a:pt x="572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2"/>
          <p:cNvSpPr/>
          <p:nvPr/>
        </p:nvSpPr>
        <p:spPr>
          <a:xfrm>
            <a:off x="8402850" y="3502339"/>
            <a:ext cx="85172" cy="58825"/>
          </a:xfrm>
          <a:custGeom>
            <a:rect b="b" l="l" r="r" t="t"/>
            <a:pathLst>
              <a:path extrusionOk="0" h="3972" w="5750">
                <a:moveTo>
                  <a:pt x="4895" y="878"/>
                </a:moveTo>
                <a:lnTo>
                  <a:pt x="4895" y="1109"/>
                </a:lnTo>
                <a:cubicBezTo>
                  <a:pt x="4849" y="2171"/>
                  <a:pt x="3949" y="3025"/>
                  <a:pt x="2887" y="3025"/>
                </a:cubicBezTo>
                <a:cubicBezTo>
                  <a:pt x="1802" y="3025"/>
                  <a:pt x="924" y="2171"/>
                  <a:pt x="878" y="1109"/>
                </a:cubicBezTo>
                <a:lnTo>
                  <a:pt x="878" y="878"/>
                </a:lnTo>
                <a:close/>
                <a:moveTo>
                  <a:pt x="1" y="1"/>
                </a:moveTo>
                <a:lnTo>
                  <a:pt x="1" y="1109"/>
                </a:lnTo>
                <a:cubicBezTo>
                  <a:pt x="24" y="2679"/>
                  <a:pt x="1294" y="3972"/>
                  <a:pt x="2887" y="3972"/>
                </a:cubicBezTo>
                <a:cubicBezTo>
                  <a:pt x="4457" y="3948"/>
                  <a:pt x="5750" y="2679"/>
                  <a:pt x="5750" y="1109"/>
                </a:cubicBezTo>
                <a:lnTo>
                  <a:pt x="5750"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62"/>
          <p:cNvSpPr/>
          <p:nvPr/>
        </p:nvSpPr>
        <p:spPr>
          <a:xfrm>
            <a:off x="8259920" y="3499940"/>
            <a:ext cx="227431" cy="12677"/>
          </a:xfrm>
          <a:custGeom>
            <a:rect b="b" l="l" r="r" t="t"/>
            <a:pathLst>
              <a:path extrusionOk="0" h="856" w="15354">
                <a:moveTo>
                  <a:pt x="1" y="1"/>
                </a:moveTo>
                <a:lnTo>
                  <a:pt x="1" y="855"/>
                </a:lnTo>
                <a:lnTo>
                  <a:pt x="15354" y="855"/>
                </a:lnTo>
                <a:lnTo>
                  <a:pt x="15354"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2"/>
          <p:cNvSpPr/>
          <p:nvPr/>
        </p:nvSpPr>
        <p:spPr>
          <a:xfrm>
            <a:off x="4647847" y="3405562"/>
            <a:ext cx="116974" cy="233554"/>
          </a:xfrm>
          <a:custGeom>
            <a:rect b="b" l="l" r="r" t="t"/>
            <a:pathLst>
              <a:path extrusionOk="0" h="15770" w="7897">
                <a:moveTo>
                  <a:pt x="1" y="1"/>
                </a:moveTo>
                <a:lnTo>
                  <a:pt x="1" y="3164"/>
                </a:lnTo>
                <a:cubicBezTo>
                  <a:pt x="2610" y="3164"/>
                  <a:pt x="4710" y="5288"/>
                  <a:pt x="4710" y="7874"/>
                </a:cubicBezTo>
                <a:cubicBezTo>
                  <a:pt x="4710" y="10482"/>
                  <a:pt x="2610" y="12606"/>
                  <a:pt x="1" y="12606"/>
                </a:cubicBezTo>
                <a:lnTo>
                  <a:pt x="1" y="15769"/>
                </a:lnTo>
                <a:cubicBezTo>
                  <a:pt x="4364" y="15769"/>
                  <a:pt x="7896" y="12237"/>
                  <a:pt x="7896" y="7874"/>
                </a:cubicBezTo>
                <a:cubicBezTo>
                  <a:pt x="7896" y="3510"/>
                  <a:pt x="4364" y="1"/>
                  <a:pt x="1"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2"/>
          <p:cNvSpPr/>
          <p:nvPr/>
        </p:nvSpPr>
        <p:spPr>
          <a:xfrm>
            <a:off x="4370176" y="3342644"/>
            <a:ext cx="301642" cy="415450"/>
          </a:xfrm>
          <a:custGeom>
            <a:rect b="b" l="l" r="r" t="t"/>
            <a:pathLst>
              <a:path extrusionOk="0" h="28052" w="20364">
                <a:moveTo>
                  <a:pt x="1" y="1"/>
                </a:moveTo>
                <a:lnTo>
                  <a:pt x="1" y="22349"/>
                </a:lnTo>
                <a:cubicBezTo>
                  <a:pt x="1" y="25489"/>
                  <a:pt x="2540" y="28052"/>
                  <a:pt x="5703" y="28052"/>
                </a:cubicBezTo>
                <a:lnTo>
                  <a:pt x="14684" y="28052"/>
                </a:lnTo>
                <a:cubicBezTo>
                  <a:pt x="17824" y="28052"/>
                  <a:pt x="20364" y="25489"/>
                  <a:pt x="20364" y="22349"/>
                </a:cubicBezTo>
                <a:lnTo>
                  <a:pt x="20364" y="1"/>
                </a:ln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62"/>
          <p:cNvSpPr/>
          <p:nvPr/>
        </p:nvSpPr>
        <p:spPr>
          <a:xfrm>
            <a:off x="4445759" y="3597398"/>
            <a:ext cx="29077" cy="29087"/>
          </a:xfrm>
          <a:custGeom>
            <a:rect b="b" l="l" r="r" t="t"/>
            <a:pathLst>
              <a:path extrusionOk="0" h="1964" w="1963">
                <a:moveTo>
                  <a:pt x="970" y="1"/>
                </a:moveTo>
                <a:cubicBezTo>
                  <a:pt x="439" y="1"/>
                  <a:pt x="0" y="439"/>
                  <a:pt x="0" y="970"/>
                </a:cubicBezTo>
                <a:cubicBezTo>
                  <a:pt x="0" y="1525"/>
                  <a:pt x="439" y="1963"/>
                  <a:pt x="970" y="1963"/>
                </a:cubicBezTo>
                <a:cubicBezTo>
                  <a:pt x="1524" y="1963"/>
                  <a:pt x="1963" y="1525"/>
                  <a:pt x="1963" y="970"/>
                </a:cubicBezTo>
                <a:cubicBezTo>
                  <a:pt x="1963" y="439"/>
                  <a:pt x="1524" y="1"/>
                  <a:pt x="970"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62"/>
          <p:cNvSpPr/>
          <p:nvPr/>
        </p:nvSpPr>
        <p:spPr>
          <a:xfrm>
            <a:off x="4396171" y="3597398"/>
            <a:ext cx="29077" cy="29087"/>
          </a:xfrm>
          <a:custGeom>
            <a:rect b="b" l="l" r="r" t="t"/>
            <a:pathLst>
              <a:path extrusionOk="0" h="1964" w="1963">
                <a:moveTo>
                  <a:pt x="970" y="1"/>
                </a:moveTo>
                <a:cubicBezTo>
                  <a:pt x="439" y="1"/>
                  <a:pt x="1" y="439"/>
                  <a:pt x="1" y="970"/>
                </a:cubicBezTo>
                <a:cubicBezTo>
                  <a:pt x="1" y="1525"/>
                  <a:pt x="439" y="1963"/>
                  <a:pt x="970" y="1963"/>
                </a:cubicBezTo>
                <a:cubicBezTo>
                  <a:pt x="1524" y="1963"/>
                  <a:pt x="1963" y="1525"/>
                  <a:pt x="1963" y="970"/>
                </a:cubicBezTo>
                <a:cubicBezTo>
                  <a:pt x="1963" y="439"/>
                  <a:pt x="1524" y="1"/>
                  <a:pt x="970"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2"/>
          <p:cNvSpPr/>
          <p:nvPr/>
        </p:nvSpPr>
        <p:spPr>
          <a:xfrm>
            <a:off x="4343175" y="3455832"/>
            <a:ext cx="234600" cy="202097"/>
          </a:xfrm>
          <a:custGeom>
            <a:rect b="b" l="l" r="r" t="t"/>
            <a:pathLst>
              <a:path extrusionOk="0" h="13646" w="15838">
                <a:moveTo>
                  <a:pt x="14891" y="1"/>
                </a:moveTo>
                <a:lnTo>
                  <a:pt x="14891" y="4526"/>
                </a:lnTo>
                <a:cubicBezTo>
                  <a:pt x="14891" y="4918"/>
                  <a:pt x="14891" y="5311"/>
                  <a:pt x="14891" y="5749"/>
                </a:cubicBezTo>
                <a:cubicBezTo>
                  <a:pt x="14937" y="7735"/>
                  <a:pt x="14984" y="10021"/>
                  <a:pt x="13598" y="11429"/>
                </a:cubicBezTo>
                <a:cubicBezTo>
                  <a:pt x="12698" y="12352"/>
                  <a:pt x="11290" y="12791"/>
                  <a:pt x="9281" y="12791"/>
                </a:cubicBezTo>
                <a:lnTo>
                  <a:pt x="0" y="12791"/>
                </a:lnTo>
                <a:lnTo>
                  <a:pt x="0" y="13645"/>
                </a:lnTo>
                <a:lnTo>
                  <a:pt x="9281" y="13645"/>
                </a:lnTo>
                <a:cubicBezTo>
                  <a:pt x="11544" y="13645"/>
                  <a:pt x="13160" y="13114"/>
                  <a:pt x="14222" y="12029"/>
                </a:cubicBezTo>
                <a:cubicBezTo>
                  <a:pt x="15838" y="10367"/>
                  <a:pt x="15792" y="7804"/>
                  <a:pt x="15769" y="5726"/>
                </a:cubicBezTo>
                <a:lnTo>
                  <a:pt x="15769" y="4549"/>
                </a:lnTo>
                <a:lnTo>
                  <a:pt x="15769"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2"/>
          <p:cNvSpPr/>
          <p:nvPr/>
        </p:nvSpPr>
        <p:spPr>
          <a:xfrm>
            <a:off x="6636657" y="3260234"/>
            <a:ext cx="330363" cy="497853"/>
          </a:xfrm>
          <a:custGeom>
            <a:rect b="b" l="l" r="r" t="t"/>
            <a:pathLst>
              <a:path extrusionOk="0" h="33616" w="22303">
                <a:moveTo>
                  <a:pt x="2402" y="1"/>
                </a:moveTo>
                <a:cubicBezTo>
                  <a:pt x="1063" y="1"/>
                  <a:pt x="1" y="1063"/>
                  <a:pt x="1" y="2402"/>
                </a:cubicBezTo>
                <a:lnTo>
                  <a:pt x="1" y="31192"/>
                </a:lnTo>
                <a:cubicBezTo>
                  <a:pt x="1" y="32531"/>
                  <a:pt x="1063" y="33616"/>
                  <a:pt x="2402" y="33616"/>
                </a:cubicBezTo>
                <a:lnTo>
                  <a:pt x="19879" y="33616"/>
                </a:lnTo>
                <a:cubicBezTo>
                  <a:pt x="21218" y="33616"/>
                  <a:pt x="22303" y="32531"/>
                  <a:pt x="22303" y="31192"/>
                </a:cubicBezTo>
                <a:lnTo>
                  <a:pt x="22303" y="2402"/>
                </a:lnTo>
                <a:cubicBezTo>
                  <a:pt x="22303" y="1063"/>
                  <a:pt x="21218" y="1"/>
                  <a:pt x="19879"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2"/>
          <p:cNvSpPr/>
          <p:nvPr/>
        </p:nvSpPr>
        <p:spPr>
          <a:xfrm>
            <a:off x="6636657" y="3288272"/>
            <a:ext cx="259234" cy="423314"/>
          </a:xfrm>
          <a:custGeom>
            <a:rect b="b" l="l" r="r" t="t"/>
            <a:pathLst>
              <a:path extrusionOk="0" h="28583" w="17501">
                <a:moveTo>
                  <a:pt x="1" y="1"/>
                </a:moveTo>
                <a:lnTo>
                  <a:pt x="1" y="28583"/>
                </a:lnTo>
                <a:lnTo>
                  <a:pt x="15492" y="28583"/>
                </a:lnTo>
                <a:cubicBezTo>
                  <a:pt x="16600" y="28583"/>
                  <a:pt x="17501" y="27682"/>
                  <a:pt x="17501" y="26574"/>
                </a:cubicBezTo>
                <a:lnTo>
                  <a:pt x="17501" y="2033"/>
                </a:lnTo>
                <a:cubicBezTo>
                  <a:pt x="17501" y="924"/>
                  <a:pt x="16600" y="1"/>
                  <a:pt x="15492" y="1"/>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2"/>
          <p:cNvSpPr/>
          <p:nvPr/>
        </p:nvSpPr>
        <p:spPr>
          <a:xfrm>
            <a:off x="6628451" y="3483795"/>
            <a:ext cx="34217" cy="17194"/>
          </a:xfrm>
          <a:custGeom>
            <a:rect b="b" l="l" r="r" t="t"/>
            <a:pathLst>
              <a:path extrusionOk="0" h="1161" w="2310">
                <a:moveTo>
                  <a:pt x="1155" y="0"/>
                </a:moveTo>
                <a:cubicBezTo>
                  <a:pt x="578" y="0"/>
                  <a:pt x="1" y="387"/>
                  <a:pt x="1" y="1160"/>
                </a:cubicBezTo>
                <a:lnTo>
                  <a:pt x="2309" y="1160"/>
                </a:lnTo>
                <a:cubicBezTo>
                  <a:pt x="2309" y="387"/>
                  <a:pt x="1732" y="0"/>
                  <a:pt x="1155"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62"/>
          <p:cNvSpPr/>
          <p:nvPr/>
        </p:nvSpPr>
        <p:spPr>
          <a:xfrm>
            <a:off x="6680765" y="3545766"/>
            <a:ext cx="100562" cy="69296"/>
          </a:xfrm>
          <a:custGeom>
            <a:rect b="b" l="l" r="r" t="t"/>
            <a:pathLst>
              <a:path extrusionOk="0" h="4679" w="6789">
                <a:moveTo>
                  <a:pt x="6765" y="1"/>
                </a:moveTo>
                <a:lnTo>
                  <a:pt x="6742" y="24"/>
                </a:lnTo>
                <a:lnTo>
                  <a:pt x="1" y="24"/>
                </a:lnTo>
                <a:lnTo>
                  <a:pt x="1" y="1293"/>
                </a:lnTo>
                <a:cubicBezTo>
                  <a:pt x="1" y="3172"/>
                  <a:pt x="1551" y="4679"/>
                  <a:pt x="3400" y="4679"/>
                </a:cubicBezTo>
                <a:cubicBezTo>
                  <a:pt x="3505" y="4679"/>
                  <a:pt x="3611" y="4674"/>
                  <a:pt x="3718" y="4664"/>
                </a:cubicBezTo>
                <a:cubicBezTo>
                  <a:pt x="5473" y="4433"/>
                  <a:pt x="6789" y="2933"/>
                  <a:pt x="6765" y="1155"/>
                </a:cubicBezTo>
                <a:lnTo>
                  <a:pt x="6765"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2"/>
          <p:cNvSpPr/>
          <p:nvPr/>
        </p:nvSpPr>
        <p:spPr>
          <a:xfrm>
            <a:off x="6683165" y="3482759"/>
            <a:ext cx="34217" cy="17194"/>
          </a:xfrm>
          <a:custGeom>
            <a:rect b="b" l="l" r="r" t="t"/>
            <a:pathLst>
              <a:path extrusionOk="0" h="1161" w="2310">
                <a:moveTo>
                  <a:pt x="1155" y="1"/>
                </a:moveTo>
                <a:cubicBezTo>
                  <a:pt x="578" y="1"/>
                  <a:pt x="1" y="388"/>
                  <a:pt x="1" y="1161"/>
                </a:cubicBezTo>
                <a:lnTo>
                  <a:pt x="2309" y="1161"/>
                </a:lnTo>
                <a:cubicBezTo>
                  <a:pt x="2309" y="388"/>
                  <a:pt x="1732" y="1"/>
                  <a:pt x="1155"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2"/>
          <p:cNvSpPr/>
          <p:nvPr/>
        </p:nvSpPr>
        <p:spPr>
          <a:xfrm>
            <a:off x="5097864" y="3440783"/>
            <a:ext cx="430229" cy="245861"/>
          </a:xfrm>
          <a:custGeom>
            <a:rect b="b" l="l" r="r" t="t"/>
            <a:pathLst>
              <a:path extrusionOk="0" h="16601" w="29045">
                <a:moveTo>
                  <a:pt x="2148" y="1"/>
                </a:moveTo>
                <a:cubicBezTo>
                  <a:pt x="970" y="1"/>
                  <a:pt x="0" y="947"/>
                  <a:pt x="0" y="2148"/>
                </a:cubicBezTo>
                <a:lnTo>
                  <a:pt x="0" y="16601"/>
                </a:lnTo>
                <a:lnTo>
                  <a:pt x="29044" y="16601"/>
                </a:lnTo>
                <a:lnTo>
                  <a:pt x="29044" y="2148"/>
                </a:lnTo>
                <a:cubicBezTo>
                  <a:pt x="29044" y="947"/>
                  <a:pt x="28098" y="1"/>
                  <a:pt x="26920" y="1"/>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2"/>
          <p:cNvSpPr/>
          <p:nvPr/>
        </p:nvSpPr>
        <p:spPr>
          <a:xfrm>
            <a:off x="5008269" y="3680148"/>
            <a:ext cx="607031" cy="66023"/>
          </a:xfrm>
          <a:custGeom>
            <a:rect b="b" l="l" r="r" t="t"/>
            <a:pathLst>
              <a:path extrusionOk="0" h="4458" w="40981">
                <a:moveTo>
                  <a:pt x="2125" y="1"/>
                </a:moveTo>
                <a:cubicBezTo>
                  <a:pt x="947" y="1"/>
                  <a:pt x="1" y="924"/>
                  <a:pt x="24" y="2079"/>
                </a:cubicBezTo>
                <a:cubicBezTo>
                  <a:pt x="1" y="3233"/>
                  <a:pt x="947" y="4157"/>
                  <a:pt x="2078" y="4180"/>
                </a:cubicBezTo>
                <a:lnTo>
                  <a:pt x="38879" y="4457"/>
                </a:lnTo>
                <a:cubicBezTo>
                  <a:pt x="38893" y="4457"/>
                  <a:pt x="38907" y="4457"/>
                  <a:pt x="38921" y="4457"/>
                </a:cubicBezTo>
                <a:cubicBezTo>
                  <a:pt x="40056" y="4457"/>
                  <a:pt x="40980" y="3519"/>
                  <a:pt x="40980" y="2379"/>
                </a:cubicBezTo>
                <a:cubicBezTo>
                  <a:pt x="40980" y="1224"/>
                  <a:pt x="40057" y="301"/>
                  <a:pt x="38926" y="278"/>
                </a:cubicBezTo>
                <a:lnTo>
                  <a:pt x="2125"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2"/>
          <p:cNvSpPr/>
          <p:nvPr/>
        </p:nvSpPr>
        <p:spPr>
          <a:xfrm>
            <a:off x="5342357" y="3513966"/>
            <a:ext cx="23952" cy="23948"/>
          </a:xfrm>
          <a:custGeom>
            <a:rect b="b" l="l" r="r" t="t"/>
            <a:pathLst>
              <a:path extrusionOk="0" h="1617" w="1617">
                <a:moveTo>
                  <a:pt x="809" y="1"/>
                </a:moveTo>
                <a:cubicBezTo>
                  <a:pt x="370" y="1"/>
                  <a:pt x="1" y="347"/>
                  <a:pt x="1" y="809"/>
                </a:cubicBezTo>
                <a:cubicBezTo>
                  <a:pt x="1" y="1247"/>
                  <a:pt x="370" y="1617"/>
                  <a:pt x="809" y="1617"/>
                </a:cubicBezTo>
                <a:cubicBezTo>
                  <a:pt x="1247" y="1617"/>
                  <a:pt x="1617" y="1247"/>
                  <a:pt x="1617" y="809"/>
                </a:cubicBezTo>
                <a:cubicBezTo>
                  <a:pt x="1617" y="347"/>
                  <a:pt x="1247" y="1"/>
                  <a:pt x="809"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2"/>
          <p:cNvSpPr/>
          <p:nvPr/>
        </p:nvSpPr>
        <p:spPr>
          <a:xfrm>
            <a:off x="5289702" y="3513966"/>
            <a:ext cx="23952" cy="23948"/>
          </a:xfrm>
          <a:custGeom>
            <a:rect b="b" l="l" r="r" t="t"/>
            <a:pathLst>
              <a:path extrusionOk="0" h="1617" w="1617">
                <a:moveTo>
                  <a:pt x="808" y="1"/>
                </a:moveTo>
                <a:cubicBezTo>
                  <a:pt x="347" y="1"/>
                  <a:pt x="0" y="347"/>
                  <a:pt x="0" y="809"/>
                </a:cubicBezTo>
                <a:cubicBezTo>
                  <a:pt x="0" y="1247"/>
                  <a:pt x="347" y="1617"/>
                  <a:pt x="808" y="1617"/>
                </a:cubicBezTo>
                <a:cubicBezTo>
                  <a:pt x="1247" y="1617"/>
                  <a:pt x="1616" y="1247"/>
                  <a:pt x="1616" y="809"/>
                </a:cubicBezTo>
                <a:cubicBezTo>
                  <a:pt x="1616" y="347"/>
                  <a:pt x="1247" y="1"/>
                  <a:pt x="808"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2"/>
          <p:cNvSpPr/>
          <p:nvPr/>
        </p:nvSpPr>
        <p:spPr>
          <a:xfrm>
            <a:off x="5217541" y="3563554"/>
            <a:ext cx="176817" cy="12663"/>
          </a:xfrm>
          <a:custGeom>
            <a:rect b="b" l="l" r="r" t="t"/>
            <a:pathLst>
              <a:path extrusionOk="0" h="855" w="11937">
                <a:moveTo>
                  <a:pt x="1" y="0"/>
                </a:moveTo>
                <a:lnTo>
                  <a:pt x="1" y="854"/>
                </a:lnTo>
                <a:lnTo>
                  <a:pt x="11937" y="854"/>
                </a:lnTo>
                <a:lnTo>
                  <a:pt x="11937"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2"/>
          <p:cNvSpPr/>
          <p:nvPr/>
        </p:nvSpPr>
        <p:spPr>
          <a:xfrm>
            <a:off x="5217541" y="3573803"/>
            <a:ext cx="55428" cy="49939"/>
          </a:xfrm>
          <a:custGeom>
            <a:rect b="b" l="l" r="r" t="t"/>
            <a:pathLst>
              <a:path extrusionOk="0" h="3372" w="3742">
                <a:moveTo>
                  <a:pt x="3741" y="1"/>
                </a:moveTo>
                <a:lnTo>
                  <a:pt x="1" y="24"/>
                </a:lnTo>
                <a:cubicBezTo>
                  <a:pt x="24" y="947"/>
                  <a:pt x="440" y="1802"/>
                  <a:pt x="1109" y="2402"/>
                </a:cubicBezTo>
                <a:cubicBezTo>
                  <a:pt x="1848" y="3025"/>
                  <a:pt x="2771" y="3371"/>
                  <a:pt x="3741" y="3371"/>
                </a:cubicBezTo>
                <a:lnTo>
                  <a:pt x="3741"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2"/>
          <p:cNvSpPr/>
          <p:nvPr/>
        </p:nvSpPr>
        <p:spPr>
          <a:xfrm>
            <a:off x="5267470" y="3572781"/>
            <a:ext cx="54051" cy="50621"/>
          </a:xfrm>
          <a:custGeom>
            <a:rect b="b" l="l" r="r" t="t"/>
            <a:pathLst>
              <a:path extrusionOk="0" h="3418" w="3649">
                <a:moveTo>
                  <a:pt x="1" y="0"/>
                </a:moveTo>
                <a:lnTo>
                  <a:pt x="1" y="3417"/>
                </a:lnTo>
                <a:lnTo>
                  <a:pt x="3648" y="3417"/>
                </a:lnTo>
                <a:lnTo>
                  <a:pt x="3648"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2"/>
          <p:cNvSpPr/>
          <p:nvPr/>
        </p:nvSpPr>
        <p:spPr>
          <a:xfrm>
            <a:off x="6602457" y="3472583"/>
            <a:ext cx="85172" cy="55064"/>
          </a:xfrm>
          <a:custGeom>
            <a:rect b="b" l="l" r="r" t="t"/>
            <a:pathLst>
              <a:path extrusionOk="0" h="3718" w="5750">
                <a:moveTo>
                  <a:pt x="4872" y="855"/>
                </a:moveTo>
                <a:cubicBezTo>
                  <a:pt x="4826" y="1940"/>
                  <a:pt x="3949" y="2795"/>
                  <a:pt x="2864" y="2795"/>
                </a:cubicBezTo>
                <a:cubicBezTo>
                  <a:pt x="1802" y="2795"/>
                  <a:pt x="901" y="1940"/>
                  <a:pt x="855" y="855"/>
                </a:cubicBezTo>
                <a:close/>
                <a:moveTo>
                  <a:pt x="1" y="1"/>
                </a:moveTo>
                <a:lnTo>
                  <a:pt x="1" y="832"/>
                </a:lnTo>
                <a:cubicBezTo>
                  <a:pt x="1" y="2425"/>
                  <a:pt x="1294" y="3695"/>
                  <a:pt x="2864" y="3718"/>
                </a:cubicBezTo>
                <a:cubicBezTo>
                  <a:pt x="4457" y="3695"/>
                  <a:pt x="5727" y="2425"/>
                  <a:pt x="5750" y="832"/>
                </a:cubicBezTo>
                <a:lnTo>
                  <a:pt x="5750"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2"/>
          <p:cNvSpPr/>
          <p:nvPr/>
        </p:nvSpPr>
        <p:spPr>
          <a:xfrm>
            <a:off x="6681121" y="3472583"/>
            <a:ext cx="85157" cy="58825"/>
          </a:xfrm>
          <a:custGeom>
            <a:rect b="b" l="l" r="r" t="t"/>
            <a:pathLst>
              <a:path extrusionOk="0" h="3972" w="5749">
                <a:moveTo>
                  <a:pt x="4895" y="855"/>
                </a:moveTo>
                <a:lnTo>
                  <a:pt x="4895" y="1086"/>
                </a:lnTo>
                <a:cubicBezTo>
                  <a:pt x="4848" y="2171"/>
                  <a:pt x="3971" y="3025"/>
                  <a:pt x="2886" y="3025"/>
                </a:cubicBezTo>
                <a:cubicBezTo>
                  <a:pt x="1801" y="3025"/>
                  <a:pt x="924" y="2171"/>
                  <a:pt x="877" y="1086"/>
                </a:cubicBezTo>
                <a:lnTo>
                  <a:pt x="877" y="855"/>
                </a:lnTo>
                <a:close/>
                <a:moveTo>
                  <a:pt x="0" y="1"/>
                </a:moveTo>
                <a:lnTo>
                  <a:pt x="0" y="1086"/>
                </a:lnTo>
                <a:cubicBezTo>
                  <a:pt x="0" y="2679"/>
                  <a:pt x="1293" y="3949"/>
                  <a:pt x="2863" y="3972"/>
                </a:cubicBezTo>
                <a:cubicBezTo>
                  <a:pt x="4456" y="3949"/>
                  <a:pt x="5726" y="2679"/>
                  <a:pt x="5749" y="1086"/>
                </a:cubicBezTo>
                <a:lnTo>
                  <a:pt x="5749"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2"/>
          <p:cNvSpPr/>
          <p:nvPr/>
        </p:nvSpPr>
        <p:spPr>
          <a:xfrm>
            <a:off x="6091921" y="3581668"/>
            <a:ext cx="15" cy="15"/>
          </a:xfrm>
          <a:custGeom>
            <a:rect b="b" l="l" r="r" t="t"/>
            <a:pathLst>
              <a:path extrusionOk="0" h="1" w="1">
                <a:moveTo>
                  <a:pt x="1" y="1"/>
                </a:moveTo>
                <a:lnTo>
                  <a:pt x="1" y="1"/>
                </a:lnTo>
                <a:lnTo>
                  <a:pt x="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2"/>
          <p:cNvSpPr txBox="1"/>
          <p:nvPr/>
        </p:nvSpPr>
        <p:spPr>
          <a:xfrm>
            <a:off x="3610250" y="1866700"/>
            <a:ext cx="3356700" cy="921900"/>
          </a:xfrm>
          <a:prstGeom prst="rect">
            <a:avLst/>
          </a:prstGeom>
          <a:noFill/>
          <a:ln>
            <a:noFill/>
          </a:ln>
        </p:spPr>
        <p:txBody>
          <a:bodyPr anchorCtr="0" anchor="t" bIns="0" lIns="0" spcFirstLastPara="1" rIns="228600" wrap="square" tIns="0">
            <a:noAutofit/>
          </a:bodyPr>
          <a:lstStyle/>
          <a:p>
            <a:pPr indent="0" lvl="0" marL="0" rtl="0" algn="l">
              <a:spcBef>
                <a:spcPts val="0"/>
              </a:spcBef>
              <a:spcAft>
                <a:spcPts val="0"/>
              </a:spcAft>
              <a:buNone/>
            </a:pPr>
            <a:r>
              <a:rPr lang="en" sz="3000">
                <a:solidFill>
                  <a:srgbClr val="3C4043"/>
                </a:solidFill>
                <a:latin typeface="Google Sans Medium"/>
                <a:ea typeface="Google Sans Medium"/>
                <a:cs typeface="Google Sans Medium"/>
                <a:sym typeface="Google Sans Medium"/>
              </a:rPr>
              <a:t>Organizing a </a:t>
            </a:r>
            <a:br>
              <a:rPr lang="en" sz="3000">
                <a:solidFill>
                  <a:srgbClr val="3C4043"/>
                </a:solidFill>
                <a:latin typeface="Google Sans Medium"/>
                <a:ea typeface="Google Sans Medium"/>
                <a:cs typeface="Google Sans Medium"/>
                <a:sym typeface="Google Sans Medium"/>
              </a:rPr>
            </a:br>
            <a:r>
              <a:rPr lang="en" sz="3000">
                <a:solidFill>
                  <a:srgbClr val="3C4043"/>
                </a:solidFill>
                <a:latin typeface="Google Sans Medium"/>
                <a:ea typeface="Google Sans Medium"/>
                <a:cs typeface="Google Sans Medium"/>
                <a:sym typeface="Google Sans Medium"/>
              </a:rPr>
              <a:t>Flutter Study Jam</a:t>
            </a:r>
            <a:endParaRPr sz="3000">
              <a:solidFill>
                <a:srgbClr val="3C4043"/>
              </a:solidFill>
              <a:latin typeface="Google Sans Medium"/>
              <a:ea typeface="Google Sans Medium"/>
              <a:cs typeface="Google Sans Medium"/>
              <a:sym typeface="Google Sans Medium"/>
            </a:endParaRPr>
          </a:p>
        </p:txBody>
      </p:sp>
      <p:sp>
        <p:nvSpPr>
          <p:cNvPr id="975" name="Google Shape;975;p62"/>
          <p:cNvSpPr/>
          <p:nvPr/>
        </p:nvSpPr>
        <p:spPr>
          <a:xfrm>
            <a:off x="6084297" y="3632500"/>
            <a:ext cx="15" cy="15"/>
          </a:xfrm>
          <a:custGeom>
            <a:rect b="b" l="l" r="r" t="t"/>
            <a:pathLst>
              <a:path extrusionOk="0" h="1" w="1">
                <a:moveTo>
                  <a:pt x="1" y="1"/>
                </a:moveTo>
                <a:lnTo>
                  <a:pt x="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2"/>
          <p:cNvSpPr/>
          <p:nvPr/>
        </p:nvSpPr>
        <p:spPr>
          <a:xfrm>
            <a:off x="5890514" y="3581668"/>
            <a:ext cx="379274" cy="177616"/>
          </a:xfrm>
          <a:custGeom>
            <a:rect b="b" l="l" r="r" t="t"/>
            <a:pathLst>
              <a:path extrusionOk="0" h="11993" w="25605">
                <a:moveTo>
                  <a:pt x="347" y="1"/>
                </a:moveTo>
                <a:lnTo>
                  <a:pt x="0" y="2517"/>
                </a:lnTo>
                <a:cubicBezTo>
                  <a:pt x="0" y="6234"/>
                  <a:pt x="1617" y="8935"/>
                  <a:pt x="4156" y="10644"/>
                </a:cubicBezTo>
                <a:cubicBezTo>
                  <a:pt x="5940" y="11863"/>
                  <a:pt x="8211" y="11992"/>
                  <a:pt x="10732" y="11992"/>
                </a:cubicBezTo>
                <a:cubicBezTo>
                  <a:pt x="11410" y="11992"/>
                  <a:pt x="12105" y="11983"/>
                  <a:pt x="12814" y="11983"/>
                </a:cubicBezTo>
                <a:cubicBezTo>
                  <a:pt x="13523" y="11983"/>
                  <a:pt x="14217" y="11992"/>
                  <a:pt x="14893" y="11992"/>
                </a:cubicBezTo>
                <a:cubicBezTo>
                  <a:pt x="17409" y="11992"/>
                  <a:pt x="19670" y="11863"/>
                  <a:pt x="21472" y="10644"/>
                </a:cubicBezTo>
                <a:cubicBezTo>
                  <a:pt x="24011" y="8912"/>
                  <a:pt x="25604" y="6234"/>
                  <a:pt x="25604" y="2517"/>
                </a:cubicBezTo>
                <a:lnTo>
                  <a:pt x="25281"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2"/>
          <p:cNvSpPr/>
          <p:nvPr/>
        </p:nvSpPr>
        <p:spPr>
          <a:xfrm>
            <a:off x="6091921" y="3581668"/>
            <a:ext cx="15" cy="15"/>
          </a:xfrm>
          <a:custGeom>
            <a:rect b="b" l="l" r="r" t="t"/>
            <a:pathLst>
              <a:path extrusionOk="0" h="1" w="1">
                <a:moveTo>
                  <a:pt x="1" y="1"/>
                </a:moveTo>
                <a:lnTo>
                  <a:pt x="1" y="1"/>
                </a:lnTo>
                <a:lnTo>
                  <a:pt x="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2"/>
          <p:cNvSpPr/>
          <p:nvPr/>
        </p:nvSpPr>
        <p:spPr>
          <a:xfrm>
            <a:off x="5895639" y="3245882"/>
            <a:ext cx="369350" cy="335772"/>
          </a:xfrm>
          <a:custGeom>
            <a:rect b="b" l="l" r="r" t="t"/>
            <a:pathLst>
              <a:path extrusionOk="0" h="22672" w="24935">
                <a:moveTo>
                  <a:pt x="12514" y="0"/>
                </a:moveTo>
                <a:cubicBezTo>
                  <a:pt x="7412" y="0"/>
                  <a:pt x="3210" y="947"/>
                  <a:pt x="2771" y="2124"/>
                </a:cubicBezTo>
                <a:lnTo>
                  <a:pt x="1" y="22672"/>
                </a:lnTo>
                <a:lnTo>
                  <a:pt x="24935" y="22672"/>
                </a:lnTo>
                <a:lnTo>
                  <a:pt x="22234" y="2124"/>
                </a:lnTo>
                <a:cubicBezTo>
                  <a:pt x="21795" y="947"/>
                  <a:pt x="17593" y="0"/>
                  <a:pt x="12514"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2"/>
          <p:cNvSpPr/>
          <p:nvPr/>
        </p:nvSpPr>
        <p:spPr>
          <a:xfrm>
            <a:off x="6107310" y="3275623"/>
            <a:ext cx="21226" cy="6857"/>
          </a:xfrm>
          <a:custGeom>
            <a:rect b="b" l="l" r="r" t="t"/>
            <a:pathLst>
              <a:path extrusionOk="0" h="463" w="1433">
                <a:moveTo>
                  <a:pt x="716" y="1"/>
                </a:moveTo>
                <a:cubicBezTo>
                  <a:pt x="324" y="1"/>
                  <a:pt x="1" y="93"/>
                  <a:pt x="1" y="232"/>
                </a:cubicBezTo>
                <a:cubicBezTo>
                  <a:pt x="1" y="347"/>
                  <a:pt x="324" y="463"/>
                  <a:pt x="716" y="463"/>
                </a:cubicBezTo>
                <a:cubicBezTo>
                  <a:pt x="1109" y="463"/>
                  <a:pt x="1432" y="347"/>
                  <a:pt x="1432" y="232"/>
                </a:cubicBezTo>
                <a:cubicBezTo>
                  <a:pt x="1432" y="93"/>
                  <a:pt x="1109" y="1"/>
                  <a:pt x="716"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2"/>
          <p:cNvSpPr/>
          <p:nvPr/>
        </p:nvSpPr>
        <p:spPr>
          <a:xfrm>
            <a:off x="6049871" y="3275623"/>
            <a:ext cx="21211" cy="6857"/>
          </a:xfrm>
          <a:custGeom>
            <a:rect b="b" l="l" r="r" t="t"/>
            <a:pathLst>
              <a:path extrusionOk="0" h="463" w="1432">
                <a:moveTo>
                  <a:pt x="716" y="1"/>
                </a:moveTo>
                <a:cubicBezTo>
                  <a:pt x="323" y="1"/>
                  <a:pt x="0" y="93"/>
                  <a:pt x="0" y="232"/>
                </a:cubicBezTo>
                <a:cubicBezTo>
                  <a:pt x="0" y="347"/>
                  <a:pt x="323" y="463"/>
                  <a:pt x="716" y="463"/>
                </a:cubicBezTo>
                <a:cubicBezTo>
                  <a:pt x="1108" y="463"/>
                  <a:pt x="1432" y="347"/>
                  <a:pt x="1432" y="232"/>
                </a:cubicBezTo>
                <a:cubicBezTo>
                  <a:pt x="1432" y="93"/>
                  <a:pt x="1108" y="1"/>
                  <a:pt x="716"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2"/>
          <p:cNvSpPr/>
          <p:nvPr/>
        </p:nvSpPr>
        <p:spPr>
          <a:xfrm>
            <a:off x="6078590" y="3286228"/>
            <a:ext cx="21211" cy="6857"/>
          </a:xfrm>
          <a:custGeom>
            <a:rect b="b" l="l" r="r" t="t"/>
            <a:pathLst>
              <a:path extrusionOk="0" h="463" w="1432">
                <a:moveTo>
                  <a:pt x="716" y="0"/>
                </a:moveTo>
                <a:cubicBezTo>
                  <a:pt x="324" y="0"/>
                  <a:pt x="0" y="93"/>
                  <a:pt x="0" y="231"/>
                </a:cubicBezTo>
                <a:cubicBezTo>
                  <a:pt x="0" y="347"/>
                  <a:pt x="324" y="462"/>
                  <a:pt x="716" y="462"/>
                </a:cubicBezTo>
                <a:cubicBezTo>
                  <a:pt x="1109" y="462"/>
                  <a:pt x="1432" y="347"/>
                  <a:pt x="1432" y="231"/>
                </a:cubicBezTo>
                <a:cubicBezTo>
                  <a:pt x="1432" y="93"/>
                  <a:pt x="1109" y="0"/>
                  <a:pt x="716"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2"/>
          <p:cNvSpPr/>
          <p:nvPr/>
        </p:nvSpPr>
        <p:spPr>
          <a:xfrm>
            <a:off x="6083715" y="3422284"/>
            <a:ext cx="101243" cy="38684"/>
          </a:xfrm>
          <a:custGeom>
            <a:rect b="b" l="l" r="r" t="t"/>
            <a:pathLst>
              <a:path extrusionOk="0" h="2612" w="6835">
                <a:moveTo>
                  <a:pt x="1271" y="0"/>
                </a:moveTo>
                <a:cubicBezTo>
                  <a:pt x="933" y="0"/>
                  <a:pt x="603" y="117"/>
                  <a:pt x="370" y="349"/>
                </a:cubicBezTo>
                <a:cubicBezTo>
                  <a:pt x="116" y="580"/>
                  <a:pt x="1" y="1919"/>
                  <a:pt x="1" y="2358"/>
                </a:cubicBezTo>
                <a:lnTo>
                  <a:pt x="1" y="2612"/>
                </a:lnTo>
                <a:lnTo>
                  <a:pt x="2633" y="2612"/>
                </a:lnTo>
                <a:lnTo>
                  <a:pt x="2794" y="2127"/>
                </a:lnTo>
                <a:lnTo>
                  <a:pt x="3025" y="2612"/>
                </a:lnTo>
                <a:lnTo>
                  <a:pt x="5265" y="2612"/>
                </a:lnTo>
                <a:lnTo>
                  <a:pt x="5426" y="1966"/>
                </a:lnTo>
                <a:lnTo>
                  <a:pt x="5519" y="2612"/>
                </a:lnTo>
                <a:lnTo>
                  <a:pt x="6835" y="2612"/>
                </a:lnTo>
                <a:lnTo>
                  <a:pt x="6835" y="2335"/>
                </a:lnTo>
                <a:cubicBezTo>
                  <a:pt x="6835" y="1919"/>
                  <a:pt x="6719" y="580"/>
                  <a:pt x="6488" y="349"/>
                </a:cubicBezTo>
                <a:cubicBezTo>
                  <a:pt x="6234" y="117"/>
                  <a:pt x="5903" y="0"/>
                  <a:pt x="5565" y="0"/>
                </a:cubicBezTo>
                <a:cubicBezTo>
                  <a:pt x="5534" y="0"/>
                  <a:pt x="5503" y="1"/>
                  <a:pt x="5472" y="3"/>
                </a:cubicBezTo>
                <a:lnTo>
                  <a:pt x="1363" y="3"/>
                </a:lnTo>
                <a:cubicBezTo>
                  <a:pt x="1332" y="1"/>
                  <a:pt x="1301" y="0"/>
                  <a:pt x="1271"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2"/>
          <p:cNvSpPr/>
          <p:nvPr/>
        </p:nvSpPr>
        <p:spPr>
          <a:xfrm>
            <a:off x="6139110" y="3387700"/>
            <a:ext cx="40720" cy="20275"/>
          </a:xfrm>
          <a:custGeom>
            <a:rect b="b" l="l" r="r" t="t"/>
            <a:pathLst>
              <a:path extrusionOk="0" h="1369" w="2749">
                <a:moveTo>
                  <a:pt x="1375" y="1"/>
                </a:moveTo>
                <a:cubicBezTo>
                  <a:pt x="688" y="1"/>
                  <a:pt x="1" y="457"/>
                  <a:pt x="1" y="1368"/>
                </a:cubicBezTo>
                <a:lnTo>
                  <a:pt x="855" y="1368"/>
                </a:lnTo>
                <a:cubicBezTo>
                  <a:pt x="855" y="1034"/>
                  <a:pt x="1109" y="866"/>
                  <a:pt x="1363" y="866"/>
                </a:cubicBezTo>
                <a:cubicBezTo>
                  <a:pt x="1617" y="866"/>
                  <a:pt x="1871" y="1034"/>
                  <a:pt x="1871" y="1368"/>
                </a:cubicBezTo>
                <a:lnTo>
                  <a:pt x="2748" y="1368"/>
                </a:lnTo>
                <a:cubicBezTo>
                  <a:pt x="2748" y="457"/>
                  <a:pt x="2061" y="1"/>
                  <a:pt x="1375"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2"/>
          <p:cNvSpPr/>
          <p:nvPr/>
        </p:nvSpPr>
        <p:spPr>
          <a:xfrm>
            <a:off x="6088499" y="3387700"/>
            <a:ext cx="40379" cy="20275"/>
          </a:xfrm>
          <a:custGeom>
            <a:rect b="b" l="l" r="r" t="t"/>
            <a:pathLst>
              <a:path extrusionOk="0" h="1369" w="2726">
                <a:moveTo>
                  <a:pt x="1363" y="1"/>
                </a:moveTo>
                <a:cubicBezTo>
                  <a:pt x="682" y="1"/>
                  <a:pt x="1" y="457"/>
                  <a:pt x="1" y="1368"/>
                </a:cubicBezTo>
                <a:lnTo>
                  <a:pt x="855" y="1368"/>
                </a:lnTo>
                <a:cubicBezTo>
                  <a:pt x="855" y="1034"/>
                  <a:pt x="1109" y="866"/>
                  <a:pt x="1363" y="866"/>
                </a:cubicBezTo>
                <a:cubicBezTo>
                  <a:pt x="1617" y="866"/>
                  <a:pt x="1871" y="1034"/>
                  <a:pt x="1871" y="1368"/>
                </a:cubicBezTo>
                <a:lnTo>
                  <a:pt x="2725" y="1368"/>
                </a:lnTo>
                <a:cubicBezTo>
                  <a:pt x="2725" y="457"/>
                  <a:pt x="2044" y="1"/>
                  <a:pt x="1363"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2"/>
          <p:cNvSpPr/>
          <p:nvPr/>
        </p:nvSpPr>
        <p:spPr>
          <a:xfrm>
            <a:off x="7755979" y="421117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86" name="Google Shape;986;p62"/>
          <p:cNvPicPr preferRelativeResize="0"/>
          <p:nvPr/>
        </p:nvPicPr>
        <p:blipFill>
          <a:blip r:embed="rId3">
            <a:alphaModFix/>
          </a:blip>
          <a:stretch>
            <a:fillRect/>
          </a:stretch>
        </p:blipFill>
        <p:spPr>
          <a:xfrm>
            <a:off x="7864112" y="4196313"/>
            <a:ext cx="704779" cy="873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63"/>
          <p:cNvSpPr/>
          <p:nvPr/>
        </p:nvSpPr>
        <p:spPr>
          <a:xfrm>
            <a:off x="5841904" y="1161775"/>
            <a:ext cx="3302100" cy="3033900"/>
          </a:xfrm>
          <a:prstGeom prst="rect">
            <a:avLst/>
          </a:prstGeom>
          <a:solidFill>
            <a:srgbClr val="F3F3F3"/>
          </a:solidFill>
          <a:ln>
            <a:noFill/>
          </a:ln>
          <a:effectLst>
            <a:outerShdw blurRad="57150" rotWithShape="0" algn="bl" dir="5400000" dist="19050">
              <a:srgbClr val="000000">
                <a:alpha val="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3"/>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Submit event registration form</a:t>
            </a:r>
            <a:endParaRPr/>
          </a:p>
        </p:txBody>
      </p:sp>
      <p:sp>
        <p:nvSpPr>
          <p:cNvPr id="993" name="Google Shape;993;p63"/>
          <p:cNvSpPr txBox="1"/>
          <p:nvPr>
            <p:ph idx="4294967295" type="body"/>
          </p:nvPr>
        </p:nvSpPr>
        <p:spPr>
          <a:xfrm>
            <a:off x="761825" y="1514275"/>
            <a:ext cx="3973500" cy="2617200"/>
          </a:xfrm>
          <a:prstGeom prst="rect">
            <a:avLst/>
          </a:prstGeom>
        </p:spPr>
        <p:txBody>
          <a:bodyPr anchorCtr="0" anchor="t" bIns="0" lIns="0" spcFirstLastPara="1" rIns="228600" wrap="square" tIns="0">
            <a:noAutofit/>
          </a:bodyPr>
          <a:lstStyle/>
          <a:p>
            <a:pPr indent="0" lvl="0" marL="0" rtl="0" algn="l">
              <a:lnSpc>
                <a:spcPct val="120000"/>
              </a:lnSpc>
              <a:spcBef>
                <a:spcPts val="0"/>
              </a:spcBef>
              <a:spcAft>
                <a:spcPts val="0"/>
              </a:spcAft>
              <a:buNone/>
            </a:pPr>
            <a:r>
              <a:rPr lang="en">
                <a:solidFill>
                  <a:srgbClr val="434343"/>
                </a:solidFill>
              </a:rPr>
              <a:t>Register your event by submitting this form:</a:t>
            </a:r>
            <a:r>
              <a:rPr lang="en">
                <a:solidFill>
                  <a:srgbClr val="434343"/>
                </a:solidFill>
              </a:rPr>
              <a:t> </a:t>
            </a:r>
            <a:r>
              <a:rPr b="1" lang="en" sz="1400" u="sng">
                <a:solidFill>
                  <a:schemeClr val="hlink"/>
                </a:solidFill>
                <a:hlinkClick r:id="rId3"/>
              </a:rPr>
              <a:t>bit.ly/flutter-study-jam19</a:t>
            </a:r>
            <a:endParaRPr b="1" sz="1400">
              <a:solidFill>
                <a:srgbClr val="434343"/>
              </a:solidFill>
            </a:endParaRPr>
          </a:p>
          <a:p>
            <a:pPr indent="0" lvl="0" marL="0" rtl="0" algn="l">
              <a:lnSpc>
                <a:spcPct val="120000"/>
              </a:lnSpc>
              <a:spcBef>
                <a:spcPts val="500"/>
              </a:spcBef>
              <a:spcAft>
                <a:spcPts val="0"/>
              </a:spcAft>
              <a:buNone/>
            </a:pPr>
            <a:r>
              <a:t/>
            </a:r>
            <a:endParaRPr b="1" sz="1400">
              <a:solidFill>
                <a:srgbClr val="434343"/>
              </a:solidFill>
            </a:endParaRPr>
          </a:p>
          <a:p>
            <a:pPr indent="0" lvl="0" marL="0" rtl="0" algn="l">
              <a:lnSpc>
                <a:spcPct val="120000"/>
              </a:lnSpc>
              <a:spcBef>
                <a:spcPts val="500"/>
              </a:spcBef>
              <a:spcAft>
                <a:spcPts val="0"/>
              </a:spcAft>
              <a:buNone/>
            </a:pPr>
            <a:r>
              <a:rPr b="1" lang="en" sz="1400">
                <a:solidFill>
                  <a:srgbClr val="434343"/>
                </a:solidFill>
              </a:rPr>
              <a:t>If you are a part of GDG, WTM or DSC :</a:t>
            </a:r>
            <a:endParaRPr b="1" sz="1400">
              <a:solidFill>
                <a:srgbClr val="434343"/>
              </a:solidFill>
            </a:endParaRPr>
          </a:p>
          <a:p>
            <a:pPr indent="-298450" lvl="0" marL="457200" rtl="0" algn="l">
              <a:lnSpc>
                <a:spcPct val="120000"/>
              </a:lnSpc>
              <a:spcBef>
                <a:spcPts val="500"/>
              </a:spcBef>
              <a:spcAft>
                <a:spcPts val="0"/>
              </a:spcAft>
              <a:buClr>
                <a:srgbClr val="434343"/>
              </a:buClr>
              <a:buSzPts val="1100"/>
              <a:buChar char="●"/>
            </a:pPr>
            <a:r>
              <a:rPr lang="en">
                <a:solidFill>
                  <a:srgbClr val="434343"/>
                </a:solidFill>
              </a:rPr>
              <a:t>Sponsorship may be available based on your event details. Your regional lead will connect you about event support. </a:t>
            </a:r>
            <a:endParaRPr>
              <a:solidFill>
                <a:srgbClr val="434343"/>
              </a:solidFill>
            </a:endParaRPr>
          </a:p>
          <a:p>
            <a:pPr indent="0" lvl="0" marL="0" rtl="0" algn="l">
              <a:lnSpc>
                <a:spcPct val="120000"/>
              </a:lnSpc>
              <a:spcBef>
                <a:spcPts val="500"/>
              </a:spcBef>
              <a:spcAft>
                <a:spcPts val="500"/>
              </a:spcAft>
              <a:buNone/>
            </a:pPr>
            <a:r>
              <a:t/>
            </a:r>
            <a:endParaRPr/>
          </a:p>
        </p:txBody>
      </p:sp>
      <p:sp>
        <p:nvSpPr>
          <p:cNvPr id="994" name="Google Shape;994;p63"/>
          <p:cNvSpPr/>
          <p:nvPr/>
        </p:nvSpPr>
        <p:spPr>
          <a:xfrm>
            <a:off x="5841929" y="251663"/>
            <a:ext cx="3302100" cy="1374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 name="Google Shape;995;p63"/>
          <p:cNvGrpSpPr/>
          <p:nvPr/>
        </p:nvGrpSpPr>
        <p:grpSpPr>
          <a:xfrm>
            <a:off x="8071633" y="822877"/>
            <a:ext cx="210960" cy="237452"/>
            <a:chOff x="6597715" y="241499"/>
            <a:chExt cx="241456" cy="271777"/>
          </a:xfrm>
        </p:grpSpPr>
        <p:sp>
          <p:nvSpPr>
            <p:cNvPr id="996" name="Google Shape;996;p63"/>
            <p:cNvSpPr/>
            <p:nvPr/>
          </p:nvSpPr>
          <p:spPr>
            <a:xfrm>
              <a:off x="6633231" y="241499"/>
              <a:ext cx="168811" cy="153745"/>
            </a:xfrm>
            <a:custGeom>
              <a:rect b="b" l="l" r="r" t="t"/>
              <a:pathLst>
                <a:path extrusionOk="0" h="19787" w="21726">
                  <a:moveTo>
                    <a:pt x="10874" y="1"/>
                  </a:moveTo>
                  <a:cubicBezTo>
                    <a:pt x="4849" y="1"/>
                    <a:pt x="0" y="4918"/>
                    <a:pt x="93" y="10944"/>
                  </a:cubicBezTo>
                  <a:lnTo>
                    <a:pt x="93" y="19786"/>
                  </a:lnTo>
                  <a:lnTo>
                    <a:pt x="3856" y="19786"/>
                  </a:lnTo>
                  <a:lnTo>
                    <a:pt x="3856" y="10944"/>
                  </a:lnTo>
                  <a:cubicBezTo>
                    <a:pt x="3833" y="7065"/>
                    <a:pt x="6996" y="3926"/>
                    <a:pt x="10874" y="3926"/>
                  </a:cubicBezTo>
                  <a:cubicBezTo>
                    <a:pt x="14730" y="3926"/>
                    <a:pt x="17893" y="7065"/>
                    <a:pt x="17893" y="10944"/>
                  </a:cubicBezTo>
                  <a:lnTo>
                    <a:pt x="17893" y="19509"/>
                  </a:lnTo>
                  <a:lnTo>
                    <a:pt x="21633" y="19509"/>
                  </a:lnTo>
                  <a:lnTo>
                    <a:pt x="21633" y="10944"/>
                  </a:lnTo>
                  <a:cubicBezTo>
                    <a:pt x="21725" y="4918"/>
                    <a:pt x="16877" y="1"/>
                    <a:pt x="10874"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3"/>
            <p:cNvSpPr/>
            <p:nvPr/>
          </p:nvSpPr>
          <p:spPr>
            <a:xfrm>
              <a:off x="6730632" y="377838"/>
              <a:ext cx="108539" cy="135439"/>
            </a:xfrm>
            <a:custGeom>
              <a:rect b="b" l="l" r="r" t="t"/>
              <a:pathLst>
                <a:path extrusionOk="0" h="17431" w="13969">
                  <a:moveTo>
                    <a:pt x="2425" y="0"/>
                  </a:moveTo>
                  <a:cubicBezTo>
                    <a:pt x="1086" y="0"/>
                    <a:pt x="1" y="1085"/>
                    <a:pt x="1" y="2424"/>
                  </a:cubicBezTo>
                  <a:lnTo>
                    <a:pt x="1" y="14984"/>
                  </a:lnTo>
                  <a:cubicBezTo>
                    <a:pt x="1" y="16346"/>
                    <a:pt x="1086" y="17431"/>
                    <a:pt x="2425" y="17431"/>
                  </a:cubicBezTo>
                  <a:lnTo>
                    <a:pt x="11544" y="17431"/>
                  </a:lnTo>
                  <a:cubicBezTo>
                    <a:pt x="12906" y="17431"/>
                    <a:pt x="13968" y="16346"/>
                    <a:pt x="13968" y="14984"/>
                  </a:cubicBezTo>
                  <a:lnTo>
                    <a:pt x="13968" y="2424"/>
                  </a:lnTo>
                  <a:cubicBezTo>
                    <a:pt x="13968" y="1085"/>
                    <a:pt x="12906" y="0"/>
                    <a:pt x="11544"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3"/>
            <p:cNvSpPr/>
            <p:nvPr/>
          </p:nvSpPr>
          <p:spPr>
            <a:xfrm>
              <a:off x="6754850" y="409049"/>
              <a:ext cx="63155" cy="84320"/>
            </a:xfrm>
            <a:custGeom>
              <a:rect b="b" l="l" r="r" t="t"/>
              <a:pathLst>
                <a:path extrusionOk="0" h="10852" w="8128">
                  <a:moveTo>
                    <a:pt x="47" y="0"/>
                  </a:moveTo>
                  <a:cubicBezTo>
                    <a:pt x="23" y="0"/>
                    <a:pt x="0" y="23"/>
                    <a:pt x="0" y="46"/>
                  </a:cubicBezTo>
                  <a:lnTo>
                    <a:pt x="0" y="8704"/>
                  </a:lnTo>
                  <a:cubicBezTo>
                    <a:pt x="0" y="9881"/>
                    <a:pt x="970" y="10851"/>
                    <a:pt x="2148" y="10851"/>
                  </a:cubicBezTo>
                  <a:lnTo>
                    <a:pt x="6026" y="10851"/>
                  </a:lnTo>
                  <a:cubicBezTo>
                    <a:pt x="7181" y="10851"/>
                    <a:pt x="8127" y="9905"/>
                    <a:pt x="8127" y="8750"/>
                  </a:cubicBezTo>
                  <a:lnTo>
                    <a:pt x="8127"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3"/>
            <p:cNvSpPr/>
            <p:nvPr/>
          </p:nvSpPr>
          <p:spPr>
            <a:xfrm>
              <a:off x="6597715" y="377838"/>
              <a:ext cx="105664" cy="135439"/>
            </a:xfrm>
            <a:custGeom>
              <a:rect b="b" l="l" r="r" t="t"/>
              <a:pathLst>
                <a:path extrusionOk="0" h="17431" w="13599">
                  <a:moveTo>
                    <a:pt x="2101" y="0"/>
                  </a:moveTo>
                  <a:cubicBezTo>
                    <a:pt x="947" y="0"/>
                    <a:pt x="0" y="923"/>
                    <a:pt x="0" y="2078"/>
                  </a:cubicBezTo>
                  <a:lnTo>
                    <a:pt x="0" y="15330"/>
                  </a:lnTo>
                  <a:cubicBezTo>
                    <a:pt x="0" y="16484"/>
                    <a:pt x="947" y="17431"/>
                    <a:pt x="2101" y="17431"/>
                  </a:cubicBezTo>
                  <a:lnTo>
                    <a:pt x="11521" y="17431"/>
                  </a:lnTo>
                  <a:cubicBezTo>
                    <a:pt x="12675" y="17431"/>
                    <a:pt x="13598" y="16484"/>
                    <a:pt x="13598" y="15330"/>
                  </a:cubicBezTo>
                  <a:lnTo>
                    <a:pt x="13598" y="2078"/>
                  </a:lnTo>
                  <a:cubicBezTo>
                    <a:pt x="13598" y="923"/>
                    <a:pt x="12675" y="0"/>
                    <a:pt x="11521"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3"/>
            <p:cNvSpPr/>
            <p:nvPr/>
          </p:nvSpPr>
          <p:spPr>
            <a:xfrm>
              <a:off x="6771889" y="395234"/>
              <a:ext cx="13287" cy="6465"/>
            </a:xfrm>
            <a:custGeom>
              <a:rect b="b" l="l" r="r" t="t"/>
              <a:pathLst>
                <a:path extrusionOk="0" h="832" w="1710">
                  <a:moveTo>
                    <a:pt x="855" y="0"/>
                  </a:moveTo>
                  <a:cubicBezTo>
                    <a:pt x="428" y="0"/>
                    <a:pt x="1" y="278"/>
                    <a:pt x="1" y="832"/>
                  </a:cubicBezTo>
                  <a:lnTo>
                    <a:pt x="1709" y="832"/>
                  </a:lnTo>
                  <a:cubicBezTo>
                    <a:pt x="1709" y="278"/>
                    <a:pt x="1282" y="0"/>
                    <a:pt x="855"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3"/>
            <p:cNvSpPr/>
            <p:nvPr/>
          </p:nvSpPr>
          <p:spPr>
            <a:xfrm>
              <a:off x="6790101" y="394924"/>
              <a:ext cx="13186" cy="6597"/>
            </a:xfrm>
            <a:custGeom>
              <a:rect b="b" l="l" r="r" t="t"/>
              <a:pathLst>
                <a:path extrusionOk="0" h="849" w="1697">
                  <a:moveTo>
                    <a:pt x="846" y="0"/>
                  </a:moveTo>
                  <a:cubicBezTo>
                    <a:pt x="421" y="0"/>
                    <a:pt x="0" y="283"/>
                    <a:pt x="12" y="849"/>
                  </a:cubicBezTo>
                  <a:lnTo>
                    <a:pt x="1697" y="849"/>
                  </a:lnTo>
                  <a:cubicBezTo>
                    <a:pt x="1697" y="283"/>
                    <a:pt x="1270" y="0"/>
                    <a:pt x="846"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 name="Google Shape;1002;p63"/>
          <p:cNvGrpSpPr/>
          <p:nvPr/>
        </p:nvGrpSpPr>
        <p:grpSpPr>
          <a:xfrm>
            <a:off x="8502409" y="930804"/>
            <a:ext cx="263106" cy="129585"/>
            <a:chOff x="6976202" y="351109"/>
            <a:chExt cx="294203" cy="144949"/>
          </a:xfrm>
        </p:grpSpPr>
        <p:sp>
          <p:nvSpPr>
            <p:cNvPr id="1003" name="Google Shape;1003;p63"/>
            <p:cNvSpPr/>
            <p:nvPr/>
          </p:nvSpPr>
          <p:spPr>
            <a:xfrm>
              <a:off x="6980871" y="351288"/>
              <a:ext cx="289534" cy="144771"/>
            </a:xfrm>
            <a:custGeom>
              <a:rect b="b" l="l" r="r" t="t"/>
              <a:pathLst>
                <a:path extrusionOk="0" h="18632" w="37263">
                  <a:moveTo>
                    <a:pt x="0" y="0"/>
                  </a:moveTo>
                  <a:cubicBezTo>
                    <a:pt x="0" y="10274"/>
                    <a:pt x="8335" y="18631"/>
                    <a:pt x="18632" y="18631"/>
                  </a:cubicBezTo>
                  <a:cubicBezTo>
                    <a:pt x="28928" y="18631"/>
                    <a:pt x="37263" y="10274"/>
                    <a:pt x="37263"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3"/>
            <p:cNvSpPr/>
            <p:nvPr/>
          </p:nvSpPr>
          <p:spPr>
            <a:xfrm>
              <a:off x="6976202" y="351109"/>
              <a:ext cx="146029" cy="136340"/>
            </a:xfrm>
            <a:custGeom>
              <a:rect b="b" l="l" r="r" t="t"/>
              <a:pathLst>
                <a:path extrusionOk="0" h="17547" w="18794">
                  <a:moveTo>
                    <a:pt x="1" y="0"/>
                  </a:moveTo>
                  <a:lnTo>
                    <a:pt x="1" y="17546"/>
                  </a:lnTo>
                  <a:lnTo>
                    <a:pt x="18794"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3"/>
            <p:cNvSpPr/>
            <p:nvPr/>
          </p:nvSpPr>
          <p:spPr>
            <a:xfrm>
              <a:off x="7188238" y="399360"/>
              <a:ext cx="18477" cy="18664"/>
            </a:xfrm>
            <a:custGeom>
              <a:rect b="b" l="l" r="r" t="t"/>
              <a:pathLst>
                <a:path extrusionOk="0" h="2402" w="2378">
                  <a:moveTo>
                    <a:pt x="1177" y="0"/>
                  </a:moveTo>
                  <a:cubicBezTo>
                    <a:pt x="531" y="0"/>
                    <a:pt x="0" y="531"/>
                    <a:pt x="0" y="1201"/>
                  </a:cubicBezTo>
                  <a:cubicBezTo>
                    <a:pt x="0" y="1871"/>
                    <a:pt x="531" y="2402"/>
                    <a:pt x="1177" y="2402"/>
                  </a:cubicBezTo>
                  <a:cubicBezTo>
                    <a:pt x="1847" y="2402"/>
                    <a:pt x="2378" y="1871"/>
                    <a:pt x="2378" y="1201"/>
                  </a:cubicBezTo>
                  <a:cubicBezTo>
                    <a:pt x="2378" y="531"/>
                    <a:pt x="1847" y="0"/>
                    <a:pt x="1177"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3"/>
            <p:cNvSpPr/>
            <p:nvPr/>
          </p:nvSpPr>
          <p:spPr>
            <a:xfrm>
              <a:off x="7228236" y="401512"/>
              <a:ext cx="17047" cy="17047"/>
            </a:xfrm>
            <a:custGeom>
              <a:rect b="b" l="l" r="r" t="t"/>
              <a:pathLst>
                <a:path extrusionOk="0" h="2194" w="2194">
                  <a:moveTo>
                    <a:pt x="1109" y="1"/>
                  </a:moveTo>
                  <a:cubicBezTo>
                    <a:pt x="485" y="1"/>
                    <a:pt x="0" y="485"/>
                    <a:pt x="0" y="1109"/>
                  </a:cubicBezTo>
                  <a:cubicBezTo>
                    <a:pt x="0" y="1709"/>
                    <a:pt x="485" y="2194"/>
                    <a:pt x="1109" y="2194"/>
                  </a:cubicBezTo>
                  <a:cubicBezTo>
                    <a:pt x="1709" y="2194"/>
                    <a:pt x="2194" y="1709"/>
                    <a:pt x="2194" y="1109"/>
                  </a:cubicBezTo>
                  <a:cubicBezTo>
                    <a:pt x="2194" y="485"/>
                    <a:pt x="1709" y="1"/>
                    <a:pt x="1109"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3"/>
            <p:cNvSpPr/>
            <p:nvPr/>
          </p:nvSpPr>
          <p:spPr>
            <a:xfrm>
              <a:off x="7110028" y="397387"/>
              <a:ext cx="147459" cy="45571"/>
            </a:xfrm>
            <a:custGeom>
              <a:rect b="b" l="l" r="r" t="t"/>
              <a:pathLst>
                <a:path extrusionOk="0" h="5865" w="18978">
                  <a:moveTo>
                    <a:pt x="0" y="1"/>
                  </a:moveTo>
                  <a:cubicBezTo>
                    <a:pt x="0" y="4295"/>
                    <a:pt x="3417" y="5865"/>
                    <a:pt x="5703" y="5865"/>
                  </a:cubicBezTo>
                  <a:cubicBezTo>
                    <a:pt x="7757" y="5865"/>
                    <a:pt x="18862" y="5772"/>
                    <a:pt x="18978" y="5772"/>
                  </a:cubicBezTo>
                  <a:lnTo>
                    <a:pt x="18978" y="4918"/>
                  </a:lnTo>
                  <a:cubicBezTo>
                    <a:pt x="18862" y="4918"/>
                    <a:pt x="7757" y="5010"/>
                    <a:pt x="5703" y="5010"/>
                  </a:cubicBezTo>
                  <a:cubicBezTo>
                    <a:pt x="3763" y="5010"/>
                    <a:pt x="877" y="3671"/>
                    <a:pt x="877"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3"/>
            <p:cNvSpPr/>
            <p:nvPr/>
          </p:nvSpPr>
          <p:spPr>
            <a:xfrm>
              <a:off x="7164198" y="398645"/>
              <a:ext cx="44491" cy="28889"/>
            </a:xfrm>
            <a:custGeom>
              <a:rect b="b" l="l" r="r" t="t"/>
              <a:pathLst>
                <a:path extrusionOk="0" h="3718" w="5726">
                  <a:moveTo>
                    <a:pt x="4872" y="854"/>
                  </a:moveTo>
                  <a:cubicBezTo>
                    <a:pt x="4826" y="1939"/>
                    <a:pt x="3948" y="2794"/>
                    <a:pt x="2863" y="2794"/>
                  </a:cubicBezTo>
                  <a:cubicBezTo>
                    <a:pt x="1778" y="2794"/>
                    <a:pt x="901" y="1939"/>
                    <a:pt x="855" y="854"/>
                  </a:cubicBezTo>
                  <a:close/>
                  <a:moveTo>
                    <a:pt x="0" y="0"/>
                  </a:moveTo>
                  <a:lnTo>
                    <a:pt x="0" y="831"/>
                  </a:lnTo>
                  <a:cubicBezTo>
                    <a:pt x="0" y="2424"/>
                    <a:pt x="1270" y="3694"/>
                    <a:pt x="2863" y="3717"/>
                  </a:cubicBezTo>
                  <a:cubicBezTo>
                    <a:pt x="4433" y="3694"/>
                    <a:pt x="5726" y="2424"/>
                    <a:pt x="5726" y="831"/>
                  </a:cubicBezTo>
                  <a:lnTo>
                    <a:pt x="5726"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3"/>
            <p:cNvSpPr/>
            <p:nvPr/>
          </p:nvSpPr>
          <p:spPr>
            <a:xfrm>
              <a:off x="7205455" y="398645"/>
              <a:ext cx="44491" cy="30862"/>
            </a:xfrm>
            <a:custGeom>
              <a:rect b="b" l="l" r="r" t="t"/>
              <a:pathLst>
                <a:path extrusionOk="0" h="3972" w="5726">
                  <a:moveTo>
                    <a:pt x="855" y="854"/>
                  </a:moveTo>
                  <a:lnTo>
                    <a:pt x="4872" y="877"/>
                  </a:lnTo>
                  <a:lnTo>
                    <a:pt x="4872" y="1108"/>
                  </a:lnTo>
                  <a:cubicBezTo>
                    <a:pt x="4826" y="2193"/>
                    <a:pt x="3948" y="3048"/>
                    <a:pt x="2863" y="3048"/>
                  </a:cubicBezTo>
                  <a:cubicBezTo>
                    <a:pt x="1778" y="3048"/>
                    <a:pt x="901" y="2193"/>
                    <a:pt x="855" y="1108"/>
                  </a:cubicBezTo>
                  <a:lnTo>
                    <a:pt x="855" y="854"/>
                  </a:lnTo>
                  <a:close/>
                  <a:moveTo>
                    <a:pt x="0" y="0"/>
                  </a:moveTo>
                  <a:lnTo>
                    <a:pt x="0" y="1085"/>
                  </a:lnTo>
                  <a:cubicBezTo>
                    <a:pt x="0" y="2678"/>
                    <a:pt x="1270" y="3948"/>
                    <a:pt x="2863" y="3971"/>
                  </a:cubicBezTo>
                  <a:cubicBezTo>
                    <a:pt x="4433" y="3948"/>
                    <a:pt x="5726" y="2678"/>
                    <a:pt x="5726" y="1108"/>
                  </a:cubicBezTo>
                  <a:lnTo>
                    <a:pt x="5726"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3"/>
            <p:cNvSpPr/>
            <p:nvPr/>
          </p:nvSpPr>
          <p:spPr>
            <a:xfrm>
              <a:off x="7130291" y="397387"/>
              <a:ext cx="119479" cy="6643"/>
            </a:xfrm>
            <a:custGeom>
              <a:rect b="b" l="l" r="r" t="t"/>
              <a:pathLst>
                <a:path extrusionOk="0" h="855" w="15377">
                  <a:moveTo>
                    <a:pt x="1" y="1"/>
                  </a:moveTo>
                  <a:lnTo>
                    <a:pt x="1" y="855"/>
                  </a:lnTo>
                  <a:lnTo>
                    <a:pt x="15377" y="855"/>
                  </a:lnTo>
                  <a:lnTo>
                    <a:pt x="15377"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63"/>
          <p:cNvGrpSpPr/>
          <p:nvPr/>
        </p:nvGrpSpPr>
        <p:grpSpPr>
          <a:xfrm>
            <a:off x="6387963" y="828767"/>
            <a:ext cx="230170" cy="227947"/>
            <a:chOff x="5036730" y="293936"/>
            <a:chExt cx="220111" cy="217964"/>
          </a:xfrm>
        </p:grpSpPr>
        <p:sp>
          <p:nvSpPr>
            <p:cNvPr id="1012" name="Google Shape;1012;p63"/>
            <p:cNvSpPr/>
            <p:nvPr/>
          </p:nvSpPr>
          <p:spPr>
            <a:xfrm>
              <a:off x="5196561" y="328022"/>
              <a:ext cx="60280" cy="120559"/>
            </a:xfrm>
            <a:custGeom>
              <a:rect b="b" l="l" r="r" t="t"/>
              <a:pathLst>
                <a:path extrusionOk="0" h="15516" w="7758">
                  <a:moveTo>
                    <a:pt x="0" y="0"/>
                  </a:moveTo>
                  <a:lnTo>
                    <a:pt x="0" y="2886"/>
                  </a:lnTo>
                  <a:cubicBezTo>
                    <a:pt x="2678" y="2886"/>
                    <a:pt x="4872" y="5080"/>
                    <a:pt x="4872" y="7758"/>
                  </a:cubicBezTo>
                  <a:cubicBezTo>
                    <a:pt x="4872" y="10436"/>
                    <a:pt x="2678" y="12629"/>
                    <a:pt x="0" y="12629"/>
                  </a:cubicBezTo>
                  <a:lnTo>
                    <a:pt x="0" y="15515"/>
                  </a:lnTo>
                  <a:cubicBezTo>
                    <a:pt x="4272" y="15515"/>
                    <a:pt x="7758" y="12029"/>
                    <a:pt x="7758" y="7758"/>
                  </a:cubicBezTo>
                  <a:cubicBezTo>
                    <a:pt x="7758" y="3487"/>
                    <a:pt x="4272" y="0"/>
                    <a:pt x="0"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3"/>
            <p:cNvSpPr/>
            <p:nvPr/>
          </p:nvSpPr>
          <p:spPr>
            <a:xfrm>
              <a:off x="5050902" y="293936"/>
              <a:ext cx="158407" cy="217964"/>
            </a:xfrm>
            <a:custGeom>
              <a:rect b="b" l="l" r="r" t="t"/>
              <a:pathLst>
                <a:path extrusionOk="0" h="28052" w="20387">
                  <a:moveTo>
                    <a:pt x="24" y="1"/>
                  </a:moveTo>
                  <a:lnTo>
                    <a:pt x="24" y="22349"/>
                  </a:lnTo>
                  <a:cubicBezTo>
                    <a:pt x="1" y="25512"/>
                    <a:pt x="2563" y="28052"/>
                    <a:pt x="5703" y="28052"/>
                  </a:cubicBezTo>
                  <a:lnTo>
                    <a:pt x="14684" y="28052"/>
                  </a:lnTo>
                  <a:cubicBezTo>
                    <a:pt x="17824" y="28052"/>
                    <a:pt x="20387" y="25512"/>
                    <a:pt x="20387" y="22349"/>
                  </a:cubicBezTo>
                  <a:lnTo>
                    <a:pt x="20387" y="1"/>
                  </a:ln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3"/>
            <p:cNvSpPr/>
            <p:nvPr/>
          </p:nvSpPr>
          <p:spPr>
            <a:xfrm>
              <a:off x="5090543" y="427578"/>
              <a:ext cx="15260" cy="15260"/>
            </a:xfrm>
            <a:custGeom>
              <a:rect b="b" l="l" r="r" t="t"/>
              <a:pathLst>
                <a:path extrusionOk="0" h="1964" w="1964">
                  <a:moveTo>
                    <a:pt x="971" y="1"/>
                  </a:moveTo>
                  <a:cubicBezTo>
                    <a:pt x="440" y="1"/>
                    <a:pt x="1" y="440"/>
                    <a:pt x="1" y="994"/>
                  </a:cubicBezTo>
                  <a:cubicBezTo>
                    <a:pt x="1" y="1525"/>
                    <a:pt x="440" y="1963"/>
                    <a:pt x="971" y="1963"/>
                  </a:cubicBezTo>
                  <a:cubicBezTo>
                    <a:pt x="1525" y="1963"/>
                    <a:pt x="1963" y="1525"/>
                    <a:pt x="1963" y="994"/>
                  </a:cubicBezTo>
                  <a:cubicBezTo>
                    <a:pt x="1963" y="440"/>
                    <a:pt x="1525" y="1"/>
                    <a:pt x="971"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3"/>
            <p:cNvSpPr/>
            <p:nvPr/>
          </p:nvSpPr>
          <p:spPr>
            <a:xfrm>
              <a:off x="5064538" y="427578"/>
              <a:ext cx="15253" cy="15260"/>
            </a:xfrm>
            <a:custGeom>
              <a:rect b="b" l="l" r="r" t="t"/>
              <a:pathLst>
                <a:path extrusionOk="0" h="1964" w="1963">
                  <a:moveTo>
                    <a:pt x="993" y="1"/>
                  </a:moveTo>
                  <a:cubicBezTo>
                    <a:pt x="439" y="1"/>
                    <a:pt x="0" y="440"/>
                    <a:pt x="0" y="994"/>
                  </a:cubicBezTo>
                  <a:cubicBezTo>
                    <a:pt x="0" y="1525"/>
                    <a:pt x="439" y="1963"/>
                    <a:pt x="993" y="1963"/>
                  </a:cubicBezTo>
                  <a:cubicBezTo>
                    <a:pt x="1524" y="1963"/>
                    <a:pt x="1963" y="1525"/>
                    <a:pt x="1963" y="994"/>
                  </a:cubicBezTo>
                  <a:cubicBezTo>
                    <a:pt x="1963" y="440"/>
                    <a:pt x="1524" y="1"/>
                    <a:pt x="993"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3"/>
            <p:cNvSpPr/>
            <p:nvPr/>
          </p:nvSpPr>
          <p:spPr>
            <a:xfrm>
              <a:off x="5036730" y="353492"/>
              <a:ext cx="123248" cy="106029"/>
            </a:xfrm>
            <a:custGeom>
              <a:rect b="b" l="l" r="r" t="t"/>
              <a:pathLst>
                <a:path extrusionOk="0" h="13646" w="15862">
                  <a:moveTo>
                    <a:pt x="14892" y="1"/>
                  </a:moveTo>
                  <a:lnTo>
                    <a:pt x="14892" y="4526"/>
                  </a:lnTo>
                  <a:cubicBezTo>
                    <a:pt x="14892" y="4895"/>
                    <a:pt x="14892" y="5311"/>
                    <a:pt x="14892" y="5726"/>
                  </a:cubicBezTo>
                  <a:cubicBezTo>
                    <a:pt x="14938" y="7735"/>
                    <a:pt x="14984" y="9998"/>
                    <a:pt x="13599" y="11406"/>
                  </a:cubicBezTo>
                  <a:cubicBezTo>
                    <a:pt x="12722" y="12329"/>
                    <a:pt x="11290" y="12768"/>
                    <a:pt x="9282" y="12768"/>
                  </a:cubicBezTo>
                  <a:lnTo>
                    <a:pt x="1" y="12768"/>
                  </a:lnTo>
                  <a:lnTo>
                    <a:pt x="1" y="13645"/>
                  </a:lnTo>
                  <a:lnTo>
                    <a:pt x="9282" y="13645"/>
                  </a:lnTo>
                  <a:cubicBezTo>
                    <a:pt x="11544" y="13645"/>
                    <a:pt x="13160" y="13114"/>
                    <a:pt x="14222" y="12006"/>
                  </a:cubicBezTo>
                  <a:cubicBezTo>
                    <a:pt x="15862" y="10367"/>
                    <a:pt x="15815" y="7781"/>
                    <a:pt x="15769" y="5726"/>
                  </a:cubicBezTo>
                  <a:lnTo>
                    <a:pt x="15769" y="4526"/>
                  </a:lnTo>
                  <a:lnTo>
                    <a:pt x="15769"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3"/>
            <p:cNvSpPr/>
            <p:nvPr/>
          </p:nvSpPr>
          <p:spPr>
            <a:xfrm>
              <a:off x="5144542" y="351161"/>
              <a:ext cx="22067" cy="6643"/>
            </a:xfrm>
            <a:custGeom>
              <a:rect b="b" l="l" r="r" t="t"/>
              <a:pathLst>
                <a:path extrusionOk="0" h="855" w="2840">
                  <a:moveTo>
                    <a:pt x="0" y="1"/>
                  </a:moveTo>
                  <a:lnTo>
                    <a:pt x="0" y="855"/>
                  </a:lnTo>
                  <a:lnTo>
                    <a:pt x="2840" y="855"/>
                  </a:lnTo>
                  <a:lnTo>
                    <a:pt x="2840"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63"/>
          <p:cNvGrpSpPr/>
          <p:nvPr/>
        </p:nvGrpSpPr>
        <p:grpSpPr>
          <a:xfrm>
            <a:off x="6791216" y="893863"/>
            <a:ext cx="311619" cy="157044"/>
            <a:chOff x="5762500" y="2041823"/>
            <a:chExt cx="239707" cy="120803"/>
          </a:xfrm>
        </p:grpSpPr>
        <p:sp>
          <p:nvSpPr>
            <p:cNvPr id="1019" name="Google Shape;1019;p63"/>
            <p:cNvSpPr/>
            <p:nvPr/>
          </p:nvSpPr>
          <p:spPr>
            <a:xfrm>
              <a:off x="5797766" y="2041823"/>
              <a:ext cx="169980" cy="97292"/>
            </a:xfrm>
            <a:custGeom>
              <a:rect b="b" l="l" r="r" t="t"/>
              <a:pathLst>
                <a:path extrusionOk="0" h="16624" w="29044">
                  <a:moveTo>
                    <a:pt x="2147" y="0"/>
                  </a:moveTo>
                  <a:cubicBezTo>
                    <a:pt x="970" y="0"/>
                    <a:pt x="0" y="970"/>
                    <a:pt x="0" y="2147"/>
                  </a:cubicBezTo>
                  <a:lnTo>
                    <a:pt x="0" y="16623"/>
                  </a:lnTo>
                  <a:lnTo>
                    <a:pt x="29044" y="16623"/>
                  </a:lnTo>
                  <a:lnTo>
                    <a:pt x="29044" y="2147"/>
                  </a:lnTo>
                  <a:cubicBezTo>
                    <a:pt x="29044" y="970"/>
                    <a:pt x="28097" y="23"/>
                    <a:pt x="26920" y="0"/>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3"/>
            <p:cNvSpPr/>
            <p:nvPr/>
          </p:nvSpPr>
          <p:spPr>
            <a:xfrm>
              <a:off x="5762500" y="2136536"/>
              <a:ext cx="239707" cy="26090"/>
            </a:xfrm>
            <a:custGeom>
              <a:rect b="b" l="l" r="r" t="t"/>
              <a:pathLst>
                <a:path extrusionOk="0" h="4458" w="40958">
                  <a:moveTo>
                    <a:pt x="2060" y="1"/>
                  </a:moveTo>
                  <a:cubicBezTo>
                    <a:pt x="924" y="1"/>
                    <a:pt x="0" y="939"/>
                    <a:pt x="0" y="2079"/>
                  </a:cubicBezTo>
                  <a:cubicBezTo>
                    <a:pt x="0" y="3234"/>
                    <a:pt x="924" y="4157"/>
                    <a:pt x="2055" y="4157"/>
                  </a:cubicBezTo>
                  <a:lnTo>
                    <a:pt x="38856" y="4457"/>
                  </a:lnTo>
                  <a:cubicBezTo>
                    <a:pt x="40011" y="4457"/>
                    <a:pt x="40957" y="3534"/>
                    <a:pt x="40957" y="2379"/>
                  </a:cubicBezTo>
                  <a:cubicBezTo>
                    <a:pt x="40957" y="1225"/>
                    <a:pt x="40034" y="302"/>
                    <a:pt x="38902" y="278"/>
                  </a:cubicBezTo>
                  <a:lnTo>
                    <a:pt x="2101" y="1"/>
                  </a:lnTo>
                  <a:cubicBezTo>
                    <a:pt x="2088" y="1"/>
                    <a:pt x="2074" y="1"/>
                    <a:pt x="2060"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3"/>
            <p:cNvSpPr/>
            <p:nvPr/>
          </p:nvSpPr>
          <p:spPr>
            <a:xfrm>
              <a:off x="5894368" y="2070735"/>
              <a:ext cx="9463" cy="9469"/>
            </a:xfrm>
            <a:custGeom>
              <a:rect b="b" l="l" r="r" t="t"/>
              <a:pathLst>
                <a:path extrusionOk="0" h="1618" w="1617">
                  <a:moveTo>
                    <a:pt x="809" y="1"/>
                  </a:moveTo>
                  <a:cubicBezTo>
                    <a:pt x="370" y="1"/>
                    <a:pt x="1" y="370"/>
                    <a:pt x="1" y="809"/>
                  </a:cubicBezTo>
                  <a:cubicBezTo>
                    <a:pt x="1" y="1271"/>
                    <a:pt x="370" y="1617"/>
                    <a:pt x="809" y="1617"/>
                  </a:cubicBezTo>
                  <a:cubicBezTo>
                    <a:pt x="1247" y="1617"/>
                    <a:pt x="1617" y="1271"/>
                    <a:pt x="1617" y="809"/>
                  </a:cubicBezTo>
                  <a:cubicBezTo>
                    <a:pt x="1617" y="370"/>
                    <a:pt x="1247" y="1"/>
                    <a:pt x="809"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3"/>
            <p:cNvSpPr/>
            <p:nvPr/>
          </p:nvSpPr>
          <p:spPr>
            <a:xfrm>
              <a:off x="5873563" y="2070735"/>
              <a:ext cx="9463" cy="9469"/>
            </a:xfrm>
            <a:custGeom>
              <a:rect b="b" l="l" r="r" t="t"/>
              <a:pathLst>
                <a:path extrusionOk="0" h="1618" w="1617">
                  <a:moveTo>
                    <a:pt x="808" y="1"/>
                  </a:moveTo>
                  <a:cubicBezTo>
                    <a:pt x="346" y="1"/>
                    <a:pt x="0" y="370"/>
                    <a:pt x="0" y="809"/>
                  </a:cubicBezTo>
                  <a:cubicBezTo>
                    <a:pt x="0" y="1271"/>
                    <a:pt x="346" y="1617"/>
                    <a:pt x="808" y="1617"/>
                  </a:cubicBezTo>
                  <a:cubicBezTo>
                    <a:pt x="1247" y="1617"/>
                    <a:pt x="1616" y="1271"/>
                    <a:pt x="1616" y="809"/>
                  </a:cubicBezTo>
                  <a:cubicBezTo>
                    <a:pt x="1616" y="370"/>
                    <a:pt x="1247" y="1"/>
                    <a:pt x="808"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3"/>
            <p:cNvSpPr/>
            <p:nvPr/>
          </p:nvSpPr>
          <p:spPr>
            <a:xfrm>
              <a:off x="5845051" y="2090464"/>
              <a:ext cx="69861" cy="5004"/>
            </a:xfrm>
            <a:custGeom>
              <a:rect b="b" l="l" r="r" t="t"/>
              <a:pathLst>
                <a:path extrusionOk="0" h="855" w="11937">
                  <a:moveTo>
                    <a:pt x="1" y="1"/>
                  </a:moveTo>
                  <a:lnTo>
                    <a:pt x="1" y="855"/>
                  </a:lnTo>
                  <a:lnTo>
                    <a:pt x="11937" y="855"/>
                  </a:lnTo>
                  <a:lnTo>
                    <a:pt x="11937"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3"/>
            <p:cNvSpPr/>
            <p:nvPr/>
          </p:nvSpPr>
          <p:spPr>
            <a:xfrm>
              <a:off x="5845051" y="2094385"/>
              <a:ext cx="22029" cy="19869"/>
            </a:xfrm>
            <a:custGeom>
              <a:rect b="b" l="l" r="r" t="t"/>
              <a:pathLst>
                <a:path extrusionOk="0" h="3395" w="3764">
                  <a:moveTo>
                    <a:pt x="3764" y="0"/>
                  </a:moveTo>
                  <a:lnTo>
                    <a:pt x="1" y="46"/>
                  </a:lnTo>
                  <a:cubicBezTo>
                    <a:pt x="24" y="947"/>
                    <a:pt x="439" y="1801"/>
                    <a:pt x="1132" y="2401"/>
                  </a:cubicBezTo>
                  <a:cubicBezTo>
                    <a:pt x="1848" y="3048"/>
                    <a:pt x="2794" y="3394"/>
                    <a:pt x="3764" y="3394"/>
                  </a:cubicBezTo>
                  <a:lnTo>
                    <a:pt x="3764"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3"/>
            <p:cNvSpPr/>
            <p:nvPr/>
          </p:nvSpPr>
          <p:spPr>
            <a:xfrm>
              <a:off x="5864779" y="2094116"/>
              <a:ext cx="21356" cy="19998"/>
            </a:xfrm>
            <a:custGeom>
              <a:rect b="b" l="l" r="r" t="t"/>
              <a:pathLst>
                <a:path extrusionOk="0" h="3417" w="3649">
                  <a:moveTo>
                    <a:pt x="0" y="0"/>
                  </a:moveTo>
                  <a:lnTo>
                    <a:pt x="0" y="3417"/>
                  </a:lnTo>
                  <a:lnTo>
                    <a:pt x="3648" y="3417"/>
                  </a:lnTo>
                  <a:lnTo>
                    <a:pt x="3648"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 name="Google Shape;1026;p63"/>
          <p:cNvGrpSpPr/>
          <p:nvPr/>
        </p:nvGrpSpPr>
        <p:grpSpPr>
          <a:xfrm>
            <a:off x="7698512" y="817670"/>
            <a:ext cx="177510" cy="242756"/>
            <a:chOff x="6240564" y="271818"/>
            <a:chExt cx="191056" cy="261196"/>
          </a:xfrm>
        </p:grpSpPr>
        <p:sp>
          <p:nvSpPr>
            <p:cNvPr id="1027" name="Google Shape;1027;p63"/>
            <p:cNvSpPr/>
            <p:nvPr/>
          </p:nvSpPr>
          <p:spPr>
            <a:xfrm>
              <a:off x="6258504" y="271818"/>
              <a:ext cx="173116" cy="261196"/>
            </a:xfrm>
            <a:custGeom>
              <a:rect b="b" l="l" r="r" t="t"/>
              <a:pathLst>
                <a:path extrusionOk="0" h="33616" w="22280">
                  <a:moveTo>
                    <a:pt x="2401" y="0"/>
                  </a:moveTo>
                  <a:cubicBezTo>
                    <a:pt x="1062" y="0"/>
                    <a:pt x="0" y="1062"/>
                    <a:pt x="0" y="2402"/>
                  </a:cubicBezTo>
                  <a:lnTo>
                    <a:pt x="0" y="31191"/>
                  </a:lnTo>
                  <a:cubicBezTo>
                    <a:pt x="0" y="32530"/>
                    <a:pt x="1062" y="33615"/>
                    <a:pt x="2401" y="33615"/>
                  </a:cubicBezTo>
                  <a:lnTo>
                    <a:pt x="19878" y="33615"/>
                  </a:lnTo>
                  <a:cubicBezTo>
                    <a:pt x="21217" y="33615"/>
                    <a:pt x="22279" y="32530"/>
                    <a:pt x="22279" y="31191"/>
                  </a:cubicBezTo>
                  <a:lnTo>
                    <a:pt x="22279" y="2402"/>
                  </a:lnTo>
                  <a:cubicBezTo>
                    <a:pt x="22279" y="1062"/>
                    <a:pt x="21217" y="0"/>
                    <a:pt x="19878"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3"/>
            <p:cNvSpPr/>
            <p:nvPr/>
          </p:nvSpPr>
          <p:spPr>
            <a:xfrm>
              <a:off x="6258504" y="286526"/>
              <a:ext cx="135983" cy="222090"/>
            </a:xfrm>
            <a:custGeom>
              <a:rect b="b" l="l" r="r" t="t"/>
              <a:pathLst>
                <a:path extrusionOk="0" h="28583" w="17501">
                  <a:moveTo>
                    <a:pt x="0" y="1"/>
                  </a:moveTo>
                  <a:lnTo>
                    <a:pt x="0" y="28583"/>
                  </a:lnTo>
                  <a:lnTo>
                    <a:pt x="15492" y="28583"/>
                  </a:lnTo>
                  <a:cubicBezTo>
                    <a:pt x="16600" y="28583"/>
                    <a:pt x="17500" y="27682"/>
                    <a:pt x="17500" y="26574"/>
                  </a:cubicBezTo>
                  <a:lnTo>
                    <a:pt x="17500" y="2032"/>
                  </a:lnTo>
                  <a:cubicBezTo>
                    <a:pt x="17500" y="924"/>
                    <a:pt x="16600" y="1"/>
                    <a:pt x="15492" y="1"/>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3"/>
            <p:cNvSpPr/>
            <p:nvPr/>
          </p:nvSpPr>
          <p:spPr>
            <a:xfrm>
              <a:off x="6254200" y="389088"/>
              <a:ext cx="17941" cy="9021"/>
            </a:xfrm>
            <a:custGeom>
              <a:rect b="b" l="l" r="r" t="t"/>
              <a:pathLst>
                <a:path extrusionOk="0" h="1161" w="2309">
                  <a:moveTo>
                    <a:pt x="1154" y="1"/>
                  </a:moveTo>
                  <a:cubicBezTo>
                    <a:pt x="577" y="1"/>
                    <a:pt x="0" y="387"/>
                    <a:pt x="0" y="1161"/>
                  </a:cubicBezTo>
                  <a:lnTo>
                    <a:pt x="2309" y="1161"/>
                  </a:lnTo>
                  <a:cubicBezTo>
                    <a:pt x="2309" y="387"/>
                    <a:pt x="1732" y="1"/>
                    <a:pt x="1154"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3"/>
            <p:cNvSpPr/>
            <p:nvPr/>
          </p:nvSpPr>
          <p:spPr>
            <a:xfrm>
              <a:off x="6281464" y="421605"/>
              <a:ext cx="52743" cy="36177"/>
            </a:xfrm>
            <a:custGeom>
              <a:rect b="b" l="l" r="r" t="t"/>
              <a:pathLst>
                <a:path extrusionOk="0" h="4656" w="6788">
                  <a:moveTo>
                    <a:pt x="0" y="0"/>
                  </a:moveTo>
                  <a:lnTo>
                    <a:pt x="0" y="1270"/>
                  </a:lnTo>
                  <a:cubicBezTo>
                    <a:pt x="22" y="3169"/>
                    <a:pt x="1551" y="4656"/>
                    <a:pt x="3415" y="4656"/>
                  </a:cubicBezTo>
                  <a:cubicBezTo>
                    <a:pt x="3523" y="4656"/>
                    <a:pt x="3631" y="4651"/>
                    <a:pt x="3740" y="4641"/>
                  </a:cubicBezTo>
                  <a:cubicBezTo>
                    <a:pt x="5495" y="4433"/>
                    <a:pt x="6788" y="2932"/>
                    <a:pt x="6765" y="1155"/>
                  </a:cubicBezTo>
                  <a:lnTo>
                    <a:pt x="6765" y="0"/>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3"/>
            <p:cNvSpPr/>
            <p:nvPr/>
          </p:nvSpPr>
          <p:spPr>
            <a:xfrm>
              <a:off x="6282901" y="388552"/>
              <a:ext cx="17941" cy="9021"/>
            </a:xfrm>
            <a:custGeom>
              <a:rect b="b" l="l" r="r" t="t"/>
              <a:pathLst>
                <a:path extrusionOk="0" h="1161" w="2309">
                  <a:moveTo>
                    <a:pt x="1154" y="0"/>
                  </a:moveTo>
                  <a:cubicBezTo>
                    <a:pt x="577" y="0"/>
                    <a:pt x="0" y="387"/>
                    <a:pt x="0" y="1161"/>
                  </a:cubicBezTo>
                  <a:lnTo>
                    <a:pt x="2309" y="1161"/>
                  </a:lnTo>
                  <a:cubicBezTo>
                    <a:pt x="2309" y="387"/>
                    <a:pt x="1732" y="0"/>
                    <a:pt x="1154"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3"/>
            <p:cNvSpPr/>
            <p:nvPr/>
          </p:nvSpPr>
          <p:spPr>
            <a:xfrm>
              <a:off x="6240564" y="383214"/>
              <a:ext cx="44499" cy="28889"/>
            </a:xfrm>
            <a:custGeom>
              <a:rect b="b" l="l" r="r" t="t"/>
              <a:pathLst>
                <a:path extrusionOk="0" h="3718" w="5727">
                  <a:moveTo>
                    <a:pt x="4872" y="855"/>
                  </a:moveTo>
                  <a:cubicBezTo>
                    <a:pt x="4826" y="1940"/>
                    <a:pt x="3948" y="2794"/>
                    <a:pt x="2863" y="2794"/>
                  </a:cubicBezTo>
                  <a:cubicBezTo>
                    <a:pt x="1778" y="2794"/>
                    <a:pt x="901" y="1940"/>
                    <a:pt x="855" y="855"/>
                  </a:cubicBezTo>
                  <a:close/>
                  <a:moveTo>
                    <a:pt x="0" y="1"/>
                  </a:moveTo>
                  <a:lnTo>
                    <a:pt x="0" y="832"/>
                  </a:lnTo>
                  <a:cubicBezTo>
                    <a:pt x="0" y="2425"/>
                    <a:pt x="1293" y="3695"/>
                    <a:pt x="2863" y="3718"/>
                  </a:cubicBezTo>
                  <a:cubicBezTo>
                    <a:pt x="4456" y="3695"/>
                    <a:pt x="5726" y="2425"/>
                    <a:pt x="5726" y="832"/>
                  </a:cubicBezTo>
                  <a:lnTo>
                    <a:pt x="572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3"/>
            <p:cNvSpPr/>
            <p:nvPr/>
          </p:nvSpPr>
          <p:spPr>
            <a:xfrm>
              <a:off x="6281821" y="383214"/>
              <a:ext cx="44499" cy="30862"/>
            </a:xfrm>
            <a:custGeom>
              <a:rect b="b" l="l" r="r" t="t"/>
              <a:pathLst>
                <a:path extrusionOk="0" h="3972" w="5727">
                  <a:moveTo>
                    <a:pt x="4872" y="855"/>
                  </a:moveTo>
                  <a:lnTo>
                    <a:pt x="4872" y="1086"/>
                  </a:lnTo>
                  <a:cubicBezTo>
                    <a:pt x="4826" y="2171"/>
                    <a:pt x="3948" y="3025"/>
                    <a:pt x="2863" y="3025"/>
                  </a:cubicBezTo>
                  <a:cubicBezTo>
                    <a:pt x="1778" y="3025"/>
                    <a:pt x="901" y="2171"/>
                    <a:pt x="855" y="1086"/>
                  </a:cubicBezTo>
                  <a:lnTo>
                    <a:pt x="855" y="855"/>
                  </a:lnTo>
                  <a:close/>
                  <a:moveTo>
                    <a:pt x="1" y="1"/>
                  </a:moveTo>
                  <a:lnTo>
                    <a:pt x="1" y="1086"/>
                  </a:lnTo>
                  <a:cubicBezTo>
                    <a:pt x="1" y="2679"/>
                    <a:pt x="1293" y="3949"/>
                    <a:pt x="2863" y="3972"/>
                  </a:cubicBezTo>
                  <a:cubicBezTo>
                    <a:pt x="4456" y="3949"/>
                    <a:pt x="5726" y="2679"/>
                    <a:pt x="5726" y="1086"/>
                  </a:cubicBezTo>
                  <a:lnTo>
                    <a:pt x="572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63"/>
          <p:cNvGrpSpPr/>
          <p:nvPr/>
        </p:nvGrpSpPr>
        <p:grpSpPr>
          <a:xfrm>
            <a:off x="7275691" y="825160"/>
            <a:ext cx="173582" cy="235216"/>
            <a:chOff x="5863507" y="247420"/>
            <a:chExt cx="202712" cy="274721"/>
          </a:xfrm>
        </p:grpSpPr>
        <p:sp>
          <p:nvSpPr>
            <p:cNvPr id="1035" name="Google Shape;1035;p63"/>
            <p:cNvSpPr/>
            <p:nvPr/>
          </p:nvSpPr>
          <p:spPr>
            <a:xfrm>
              <a:off x="5863507" y="426982"/>
              <a:ext cx="202712" cy="95159"/>
            </a:xfrm>
            <a:custGeom>
              <a:rect b="b" l="l" r="r" t="t"/>
              <a:pathLst>
                <a:path extrusionOk="0" h="12247" w="26089">
                  <a:moveTo>
                    <a:pt x="323" y="1"/>
                  </a:moveTo>
                  <a:lnTo>
                    <a:pt x="0" y="2587"/>
                  </a:lnTo>
                  <a:cubicBezTo>
                    <a:pt x="0" y="6373"/>
                    <a:pt x="1639" y="9120"/>
                    <a:pt x="4225" y="10875"/>
                  </a:cubicBezTo>
                  <a:cubicBezTo>
                    <a:pt x="6069" y="12116"/>
                    <a:pt x="8375" y="12246"/>
                    <a:pt x="10948" y="12246"/>
                  </a:cubicBezTo>
                  <a:cubicBezTo>
                    <a:pt x="11629" y="12246"/>
                    <a:pt x="12329" y="12237"/>
                    <a:pt x="13044" y="12237"/>
                  </a:cubicBezTo>
                  <a:cubicBezTo>
                    <a:pt x="13760" y="12237"/>
                    <a:pt x="14460" y="12246"/>
                    <a:pt x="15141" y="12246"/>
                  </a:cubicBezTo>
                  <a:cubicBezTo>
                    <a:pt x="17714" y="12246"/>
                    <a:pt x="20020" y="12116"/>
                    <a:pt x="21864" y="10875"/>
                  </a:cubicBezTo>
                  <a:cubicBezTo>
                    <a:pt x="24473" y="9120"/>
                    <a:pt x="26089" y="6373"/>
                    <a:pt x="26089" y="2587"/>
                  </a:cubicBezTo>
                  <a:lnTo>
                    <a:pt x="25766" y="1"/>
                  </a:ln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3"/>
            <p:cNvSpPr/>
            <p:nvPr/>
          </p:nvSpPr>
          <p:spPr>
            <a:xfrm>
              <a:off x="5971312" y="426982"/>
              <a:ext cx="8" cy="8"/>
            </a:xfrm>
            <a:custGeom>
              <a:rect b="b" l="l" r="r" t="t"/>
              <a:pathLst>
                <a:path extrusionOk="0" h="1" w="1">
                  <a:moveTo>
                    <a:pt x="1" y="1"/>
                  </a:moveTo>
                  <a:lnTo>
                    <a:pt x="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3"/>
            <p:cNvSpPr/>
            <p:nvPr/>
          </p:nvSpPr>
          <p:spPr>
            <a:xfrm>
              <a:off x="5866195" y="247420"/>
              <a:ext cx="197513" cy="179572"/>
            </a:xfrm>
            <a:custGeom>
              <a:rect b="b" l="l" r="r" t="t"/>
              <a:pathLst>
                <a:path extrusionOk="0" h="23111" w="25420">
                  <a:moveTo>
                    <a:pt x="12745" y="1"/>
                  </a:moveTo>
                  <a:cubicBezTo>
                    <a:pt x="7550" y="1"/>
                    <a:pt x="3279" y="947"/>
                    <a:pt x="2817" y="2171"/>
                  </a:cubicBezTo>
                  <a:lnTo>
                    <a:pt x="1" y="23111"/>
                  </a:lnTo>
                  <a:lnTo>
                    <a:pt x="25420" y="23111"/>
                  </a:lnTo>
                  <a:lnTo>
                    <a:pt x="22672" y="2171"/>
                  </a:lnTo>
                  <a:cubicBezTo>
                    <a:pt x="22210" y="947"/>
                    <a:pt x="17962" y="1"/>
                    <a:pt x="12745" y="1"/>
                  </a:cubicBezTo>
                  <a:close/>
                </a:path>
              </a:pathLst>
            </a:custGeom>
            <a:solidFill>
              <a:srgbClr val="92DD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3"/>
            <p:cNvSpPr/>
            <p:nvPr/>
          </p:nvSpPr>
          <p:spPr>
            <a:xfrm>
              <a:off x="5979385" y="263209"/>
              <a:ext cx="11492" cy="3598"/>
            </a:xfrm>
            <a:custGeom>
              <a:rect b="b" l="l" r="r" t="t"/>
              <a:pathLst>
                <a:path extrusionOk="0" h="463" w="1479">
                  <a:moveTo>
                    <a:pt x="739" y="0"/>
                  </a:moveTo>
                  <a:cubicBezTo>
                    <a:pt x="324" y="0"/>
                    <a:pt x="1" y="116"/>
                    <a:pt x="1" y="231"/>
                  </a:cubicBezTo>
                  <a:cubicBezTo>
                    <a:pt x="1" y="370"/>
                    <a:pt x="324" y="462"/>
                    <a:pt x="739" y="462"/>
                  </a:cubicBezTo>
                  <a:cubicBezTo>
                    <a:pt x="1155" y="462"/>
                    <a:pt x="1478" y="370"/>
                    <a:pt x="1478" y="231"/>
                  </a:cubicBezTo>
                  <a:cubicBezTo>
                    <a:pt x="1478" y="116"/>
                    <a:pt x="1155" y="0"/>
                    <a:pt x="739"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3"/>
            <p:cNvSpPr/>
            <p:nvPr/>
          </p:nvSpPr>
          <p:spPr>
            <a:xfrm>
              <a:off x="5948710" y="263209"/>
              <a:ext cx="11492" cy="3598"/>
            </a:xfrm>
            <a:custGeom>
              <a:rect b="b" l="l" r="r" t="t"/>
              <a:pathLst>
                <a:path extrusionOk="0" h="463" w="1479">
                  <a:moveTo>
                    <a:pt x="739" y="0"/>
                  </a:moveTo>
                  <a:cubicBezTo>
                    <a:pt x="324" y="0"/>
                    <a:pt x="1" y="116"/>
                    <a:pt x="1" y="231"/>
                  </a:cubicBezTo>
                  <a:cubicBezTo>
                    <a:pt x="1" y="370"/>
                    <a:pt x="324" y="462"/>
                    <a:pt x="739" y="462"/>
                  </a:cubicBezTo>
                  <a:cubicBezTo>
                    <a:pt x="1132" y="462"/>
                    <a:pt x="1478" y="370"/>
                    <a:pt x="1478" y="231"/>
                  </a:cubicBezTo>
                  <a:cubicBezTo>
                    <a:pt x="1478" y="116"/>
                    <a:pt x="1132" y="0"/>
                    <a:pt x="739"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3"/>
            <p:cNvSpPr/>
            <p:nvPr/>
          </p:nvSpPr>
          <p:spPr>
            <a:xfrm>
              <a:off x="5963962" y="268950"/>
              <a:ext cx="11484" cy="3590"/>
            </a:xfrm>
            <a:custGeom>
              <a:rect b="b" l="l" r="r" t="t"/>
              <a:pathLst>
                <a:path extrusionOk="0" h="462" w="1478">
                  <a:moveTo>
                    <a:pt x="739" y="0"/>
                  </a:moveTo>
                  <a:cubicBezTo>
                    <a:pt x="346" y="0"/>
                    <a:pt x="0" y="92"/>
                    <a:pt x="0" y="231"/>
                  </a:cubicBezTo>
                  <a:cubicBezTo>
                    <a:pt x="0" y="369"/>
                    <a:pt x="346" y="462"/>
                    <a:pt x="739" y="462"/>
                  </a:cubicBezTo>
                  <a:cubicBezTo>
                    <a:pt x="1154" y="462"/>
                    <a:pt x="1478" y="369"/>
                    <a:pt x="1478" y="231"/>
                  </a:cubicBezTo>
                  <a:cubicBezTo>
                    <a:pt x="1478" y="92"/>
                    <a:pt x="1154" y="0"/>
                    <a:pt x="739"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3"/>
            <p:cNvSpPr/>
            <p:nvPr/>
          </p:nvSpPr>
          <p:spPr>
            <a:xfrm>
              <a:off x="5966829" y="341576"/>
              <a:ext cx="54180" cy="20660"/>
            </a:xfrm>
            <a:custGeom>
              <a:rect b="b" l="l" r="r" t="t"/>
              <a:pathLst>
                <a:path extrusionOk="0" h="2659" w="6973">
                  <a:moveTo>
                    <a:pt x="1306" y="1"/>
                  </a:moveTo>
                  <a:cubicBezTo>
                    <a:pt x="963" y="1"/>
                    <a:pt x="627" y="137"/>
                    <a:pt x="370" y="373"/>
                  </a:cubicBezTo>
                  <a:cubicBezTo>
                    <a:pt x="116" y="627"/>
                    <a:pt x="0" y="1966"/>
                    <a:pt x="0" y="2404"/>
                  </a:cubicBezTo>
                  <a:lnTo>
                    <a:pt x="0" y="2658"/>
                  </a:lnTo>
                  <a:lnTo>
                    <a:pt x="2679" y="2658"/>
                  </a:lnTo>
                  <a:lnTo>
                    <a:pt x="2840" y="2174"/>
                  </a:lnTo>
                  <a:lnTo>
                    <a:pt x="3071" y="2658"/>
                  </a:lnTo>
                  <a:lnTo>
                    <a:pt x="5357" y="2658"/>
                  </a:lnTo>
                  <a:lnTo>
                    <a:pt x="5518" y="2012"/>
                  </a:lnTo>
                  <a:lnTo>
                    <a:pt x="5611" y="2658"/>
                  </a:lnTo>
                  <a:lnTo>
                    <a:pt x="6973" y="2658"/>
                  </a:lnTo>
                  <a:lnTo>
                    <a:pt x="6973" y="2404"/>
                  </a:lnTo>
                  <a:cubicBezTo>
                    <a:pt x="6973" y="1966"/>
                    <a:pt x="6857" y="627"/>
                    <a:pt x="6603" y="373"/>
                  </a:cubicBezTo>
                  <a:cubicBezTo>
                    <a:pt x="6346" y="137"/>
                    <a:pt x="6010" y="1"/>
                    <a:pt x="5667" y="1"/>
                  </a:cubicBezTo>
                  <a:cubicBezTo>
                    <a:pt x="5641" y="1"/>
                    <a:pt x="5614" y="2"/>
                    <a:pt x="5588" y="3"/>
                  </a:cubicBezTo>
                  <a:lnTo>
                    <a:pt x="1386" y="3"/>
                  </a:lnTo>
                  <a:cubicBezTo>
                    <a:pt x="1359" y="2"/>
                    <a:pt x="1332" y="1"/>
                    <a:pt x="1306" y="1"/>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3"/>
            <p:cNvSpPr/>
            <p:nvPr/>
          </p:nvSpPr>
          <p:spPr>
            <a:xfrm>
              <a:off x="5996424" y="323705"/>
              <a:ext cx="21717" cy="10365"/>
            </a:xfrm>
            <a:custGeom>
              <a:rect b="b" l="l" r="r" t="t"/>
              <a:pathLst>
                <a:path extrusionOk="0" h="1334" w="2795">
                  <a:moveTo>
                    <a:pt x="1398" y="0"/>
                  </a:moveTo>
                  <a:cubicBezTo>
                    <a:pt x="722" y="0"/>
                    <a:pt x="47" y="445"/>
                    <a:pt x="1" y="1334"/>
                  </a:cubicBezTo>
                  <a:lnTo>
                    <a:pt x="878" y="1334"/>
                  </a:lnTo>
                  <a:cubicBezTo>
                    <a:pt x="901" y="1011"/>
                    <a:pt x="1149" y="849"/>
                    <a:pt x="1398" y="849"/>
                  </a:cubicBezTo>
                  <a:cubicBezTo>
                    <a:pt x="1646" y="849"/>
                    <a:pt x="1894" y="1011"/>
                    <a:pt x="1917" y="1334"/>
                  </a:cubicBezTo>
                  <a:lnTo>
                    <a:pt x="2794" y="1334"/>
                  </a:lnTo>
                  <a:cubicBezTo>
                    <a:pt x="2748" y="445"/>
                    <a:pt x="2073" y="0"/>
                    <a:pt x="1398"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3"/>
            <p:cNvSpPr/>
            <p:nvPr/>
          </p:nvSpPr>
          <p:spPr>
            <a:xfrm>
              <a:off x="5969338" y="323705"/>
              <a:ext cx="21538" cy="10365"/>
            </a:xfrm>
            <a:custGeom>
              <a:rect b="b" l="l" r="r" t="t"/>
              <a:pathLst>
                <a:path extrusionOk="0" h="1334" w="2772">
                  <a:moveTo>
                    <a:pt x="1386" y="0"/>
                  </a:moveTo>
                  <a:cubicBezTo>
                    <a:pt x="711" y="0"/>
                    <a:pt x="35" y="445"/>
                    <a:pt x="1" y="1334"/>
                  </a:cubicBezTo>
                  <a:lnTo>
                    <a:pt x="878" y="1334"/>
                  </a:lnTo>
                  <a:cubicBezTo>
                    <a:pt x="901" y="1011"/>
                    <a:pt x="1149" y="849"/>
                    <a:pt x="1397" y="849"/>
                  </a:cubicBezTo>
                  <a:cubicBezTo>
                    <a:pt x="1646" y="849"/>
                    <a:pt x="1894" y="1011"/>
                    <a:pt x="1917" y="1334"/>
                  </a:cubicBezTo>
                  <a:lnTo>
                    <a:pt x="2771" y="1334"/>
                  </a:lnTo>
                  <a:cubicBezTo>
                    <a:pt x="2736" y="445"/>
                    <a:pt x="2061" y="0"/>
                    <a:pt x="1386" y="0"/>
                  </a:cubicBezTo>
                  <a:close/>
                </a:path>
              </a:pathLst>
            </a:custGeom>
            <a:solidFill>
              <a:srgbClr val="34A8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63"/>
          <p:cNvGrpSpPr/>
          <p:nvPr/>
        </p:nvGrpSpPr>
        <p:grpSpPr>
          <a:xfrm>
            <a:off x="6388021" y="437559"/>
            <a:ext cx="826448" cy="154479"/>
            <a:chOff x="238125" y="2182350"/>
            <a:chExt cx="7149200" cy="1336325"/>
          </a:xfrm>
        </p:grpSpPr>
        <p:sp>
          <p:nvSpPr>
            <p:cNvPr id="1045" name="Google Shape;1045;p63"/>
            <p:cNvSpPr/>
            <p:nvPr/>
          </p:nvSpPr>
          <p:spPr>
            <a:xfrm>
              <a:off x="3329700" y="2212350"/>
              <a:ext cx="437400" cy="832500"/>
            </a:xfrm>
            <a:custGeom>
              <a:rect b="b" l="l" r="r" t="t"/>
              <a:pathLst>
                <a:path extrusionOk="0" h="33300" w="17496">
                  <a:moveTo>
                    <a:pt x="8775" y="0"/>
                  </a:moveTo>
                  <a:cubicBezTo>
                    <a:pt x="3924" y="0"/>
                    <a:pt x="0" y="3924"/>
                    <a:pt x="0" y="8775"/>
                  </a:cubicBezTo>
                  <a:lnTo>
                    <a:pt x="0" y="33300"/>
                  </a:lnTo>
                  <a:lnTo>
                    <a:pt x="17495" y="33300"/>
                  </a:lnTo>
                  <a:lnTo>
                    <a:pt x="17495" y="8775"/>
                  </a:lnTo>
                  <a:cubicBezTo>
                    <a:pt x="17495" y="3924"/>
                    <a:pt x="13571" y="0"/>
                    <a:pt x="8775"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3"/>
            <p:cNvSpPr/>
            <p:nvPr/>
          </p:nvSpPr>
          <p:spPr>
            <a:xfrm>
              <a:off x="2919575" y="3042100"/>
              <a:ext cx="847525" cy="422400"/>
            </a:xfrm>
            <a:custGeom>
              <a:rect b="b" l="l" r="r" t="t"/>
              <a:pathLst>
                <a:path extrusionOk="0" h="16896" w="33901">
                  <a:moveTo>
                    <a:pt x="0" y="1"/>
                  </a:moveTo>
                  <a:cubicBezTo>
                    <a:pt x="0" y="9320"/>
                    <a:pt x="7631" y="16896"/>
                    <a:pt x="16950" y="16896"/>
                  </a:cubicBezTo>
                  <a:cubicBezTo>
                    <a:pt x="26325" y="16896"/>
                    <a:pt x="33900" y="9320"/>
                    <a:pt x="33900"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3"/>
            <p:cNvSpPr/>
            <p:nvPr/>
          </p:nvSpPr>
          <p:spPr>
            <a:xfrm>
              <a:off x="4325700" y="2182350"/>
              <a:ext cx="1169075" cy="1088675"/>
            </a:xfrm>
            <a:custGeom>
              <a:rect b="b" l="l" r="r" t="t"/>
              <a:pathLst>
                <a:path extrusionOk="0" h="43547" w="46763">
                  <a:moveTo>
                    <a:pt x="23264" y="1"/>
                  </a:moveTo>
                  <a:cubicBezTo>
                    <a:pt x="21554" y="1"/>
                    <a:pt x="19845" y="914"/>
                    <a:pt x="19022" y="2726"/>
                  </a:cubicBezTo>
                  <a:lnTo>
                    <a:pt x="1" y="43547"/>
                  </a:lnTo>
                  <a:lnTo>
                    <a:pt x="46763" y="43547"/>
                  </a:lnTo>
                  <a:lnTo>
                    <a:pt x="27469" y="2672"/>
                  </a:lnTo>
                  <a:cubicBezTo>
                    <a:pt x="26631" y="887"/>
                    <a:pt x="24947" y="1"/>
                    <a:pt x="23264"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3"/>
            <p:cNvSpPr/>
            <p:nvPr/>
          </p:nvSpPr>
          <p:spPr>
            <a:xfrm>
              <a:off x="4748100" y="2761425"/>
              <a:ext cx="671750" cy="630875"/>
            </a:xfrm>
            <a:custGeom>
              <a:rect b="b" l="l" r="r" t="t"/>
              <a:pathLst>
                <a:path extrusionOk="0" h="25235" w="26870">
                  <a:moveTo>
                    <a:pt x="0" y="1"/>
                  </a:moveTo>
                  <a:lnTo>
                    <a:pt x="0" y="25234"/>
                  </a:lnTo>
                  <a:lnTo>
                    <a:pt x="26869"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3"/>
            <p:cNvSpPr/>
            <p:nvPr/>
          </p:nvSpPr>
          <p:spPr>
            <a:xfrm>
              <a:off x="6588875" y="2193275"/>
              <a:ext cx="628150" cy="1068225"/>
            </a:xfrm>
            <a:custGeom>
              <a:rect b="b" l="l" r="r" t="t"/>
              <a:pathLst>
                <a:path extrusionOk="0" h="42729" w="25126">
                  <a:moveTo>
                    <a:pt x="12590" y="0"/>
                  </a:moveTo>
                  <a:cubicBezTo>
                    <a:pt x="5614" y="0"/>
                    <a:pt x="0" y="5614"/>
                    <a:pt x="0" y="12535"/>
                  </a:cubicBezTo>
                  <a:lnTo>
                    <a:pt x="0" y="42728"/>
                  </a:lnTo>
                  <a:lnTo>
                    <a:pt x="25125" y="42728"/>
                  </a:lnTo>
                  <a:lnTo>
                    <a:pt x="25125" y="12535"/>
                  </a:lnTo>
                  <a:cubicBezTo>
                    <a:pt x="25125" y="5614"/>
                    <a:pt x="19512" y="0"/>
                    <a:pt x="12590"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3"/>
            <p:cNvSpPr/>
            <p:nvPr/>
          </p:nvSpPr>
          <p:spPr>
            <a:xfrm>
              <a:off x="5964825" y="2193275"/>
              <a:ext cx="628150" cy="1068225"/>
            </a:xfrm>
            <a:custGeom>
              <a:rect b="b" l="l" r="r" t="t"/>
              <a:pathLst>
                <a:path extrusionOk="0" h="42729" w="25126">
                  <a:moveTo>
                    <a:pt x="12591" y="0"/>
                  </a:moveTo>
                  <a:cubicBezTo>
                    <a:pt x="5614" y="0"/>
                    <a:pt x="1" y="5614"/>
                    <a:pt x="1" y="12535"/>
                  </a:cubicBezTo>
                  <a:lnTo>
                    <a:pt x="1" y="42728"/>
                  </a:lnTo>
                  <a:lnTo>
                    <a:pt x="25126" y="42728"/>
                  </a:lnTo>
                  <a:lnTo>
                    <a:pt x="25126" y="12535"/>
                  </a:lnTo>
                  <a:cubicBezTo>
                    <a:pt x="25126" y="5614"/>
                    <a:pt x="19512" y="0"/>
                    <a:pt x="12591" y="0"/>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3"/>
            <p:cNvSpPr/>
            <p:nvPr/>
          </p:nvSpPr>
          <p:spPr>
            <a:xfrm>
              <a:off x="6676075" y="2870775"/>
              <a:ext cx="711250" cy="647900"/>
            </a:xfrm>
            <a:custGeom>
              <a:rect b="b" l="l" r="r" t="t"/>
              <a:pathLst>
                <a:path extrusionOk="0" h="25916" w="28450">
                  <a:moveTo>
                    <a:pt x="14225" y="0"/>
                  </a:moveTo>
                  <a:cubicBezTo>
                    <a:pt x="10914" y="0"/>
                    <a:pt x="7603" y="1268"/>
                    <a:pt x="5069" y="3802"/>
                  </a:cubicBezTo>
                  <a:cubicBezTo>
                    <a:pt x="0" y="8870"/>
                    <a:pt x="0" y="17045"/>
                    <a:pt x="5069" y="22114"/>
                  </a:cubicBezTo>
                  <a:cubicBezTo>
                    <a:pt x="7603" y="24648"/>
                    <a:pt x="10914" y="25915"/>
                    <a:pt x="14225" y="25915"/>
                  </a:cubicBezTo>
                  <a:cubicBezTo>
                    <a:pt x="17536" y="25915"/>
                    <a:pt x="20847" y="24648"/>
                    <a:pt x="23381" y="22114"/>
                  </a:cubicBezTo>
                  <a:cubicBezTo>
                    <a:pt x="28450" y="17045"/>
                    <a:pt x="28450" y="8870"/>
                    <a:pt x="23381" y="3802"/>
                  </a:cubicBezTo>
                  <a:cubicBezTo>
                    <a:pt x="20847" y="1268"/>
                    <a:pt x="17536" y="0"/>
                    <a:pt x="14225" y="0"/>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3"/>
            <p:cNvSpPr/>
            <p:nvPr/>
          </p:nvSpPr>
          <p:spPr>
            <a:xfrm>
              <a:off x="238125" y="2532175"/>
              <a:ext cx="421025" cy="643475"/>
            </a:xfrm>
            <a:custGeom>
              <a:rect b="b" l="l" r="r" t="t"/>
              <a:pathLst>
                <a:path extrusionOk="0" h="25739" w="16841">
                  <a:moveTo>
                    <a:pt x="8858" y="1"/>
                  </a:moveTo>
                  <a:cubicBezTo>
                    <a:pt x="8704" y="1"/>
                    <a:pt x="8549" y="5"/>
                    <a:pt x="8393" y="15"/>
                  </a:cubicBezTo>
                  <a:cubicBezTo>
                    <a:pt x="8258" y="7"/>
                    <a:pt x="8123" y="4"/>
                    <a:pt x="7988" y="4"/>
                  </a:cubicBezTo>
                  <a:cubicBezTo>
                    <a:pt x="6115" y="4"/>
                    <a:pt x="4316" y="706"/>
                    <a:pt x="2943" y="1977"/>
                  </a:cubicBezTo>
                  <a:cubicBezTo>
                    <a:pt x="1635" y="3121"/>
                    <a:pt x="872" y="4811"/>
                    <a:pt x="872" y="6555"/>
                  </a:cubicBezTo>
                  <a:cubicBezTo>
                    <a:pt x="818" y="8135"/>
                    <a:pt x="1417" y="9661"/>
                    <a:pt x="2562" y="10751"/>
                  </a:cubicBezTo>
                  <a:cubicBezTo>
                    <a:pt x="3979" y="12005"/>
                    <a:pt x="5668" y="12931"/>
                    <a:pt x="7521" y="13422"/>
                  </a:cubicBezTo>
                  <a:cubicBezTo>
                    <a:pt x="9156" y="13858"/>
                    <a:pt x="10737" y="14566"/>
                    <a:pt x="12154" y="15547"/>
                  </a:cubicBezTo>
                  <a:cubicBezTo>
                    <a:pt x="13135" y="16256"/>
                    <a:pt x="13680" y="17455"/>
                    <a:pt x="13625" y="18708"/>
                  </a:cubicBezTo>
                  <a:cubicBezTo>
                    <a:pt x="13625" y="19853"/>
                    <a:pt x="13080" y="20943"/>
                    <a:pt x="12099" y="21597"/>
                  </a:cubicBezTo>
                  <a:cubicBezTo>
                    <a:pt x="11180" y="22261"/>
                    <a:pt x="10022" y="22637"/>
                    <a:pt x="8848" y="22637"/>
                  </a:cubicBezTo>
                  <a:cubicBezTo>
                    <a:pt x="8769" y="22637"/>
                    <a:pt x="8690" y="22636"/>
                    <a:pt x="8611" y="22632"/>
                  </a:cubicBezTo>
                  <a:cubicBezTo>
                    <a:pt x="8543" y="22635"/>
                    <a:pt x="8475" y="22636"/>
                    <a:pt x="8407" y="22636"/>
                  </a:cubicBezTo>
                  <a:cubicBezTo>
                    <a:pt x="7123" y="22636"/>
                    <a:pt x="5946" y="22150"/>
                    <a:pt x="5014" y="21270"/>
                  </a:cubicBezTo>
                  <a:cubicBezTo>
                    <a:pt x="3979" y="20398"/>
                    <a:pt x="3216" y="19199"/>
                    <a:pt x="2889" y="17891"/>
                  </a:cubicBezTo>
                  <a:lnTo>
                    <a:pt x="0" y="19035"/>
                  </a:lnTo>
                  <a:cubicBezTo>
                    <a:pt x="436" y="21052"/>
                    <a:pt x="1635" y="22796"/>
                    <a:pt x="3325" y="23995"/>
                  </a:cubicBezTo>
                  <a:cubicBezTo>
                    <a:pt x="4905" y="25085"/>
                    <a:pt x="6704" y="25684"/>
                    <a:pt x="8611" y="25739"/>
                  </a:cubicBezTo>
                  <a:cubicBezTo>
                    <a:pt x="9592" y="25739"/>
                    <a:pt x="10573" y="25575"/>
                    <a:pt x="11500" y="25303"/>
                  </a:cubicBezTo>
                  <a:cubicBezTo>
                    <a:pt x="12426" y="25030"/>
                    <a:pt x="13353" y="24594"/>
                    <a:pt x="14116" y="24049"/>
                  </a:cubicBezTo>
                  <a:cubicBezTo>
                    <a:pt x="14988" y="23450"/>
                    <a:pt x="15642" y="22687"/>
                    <a:pt x="16078" y="21815"/>
                  </a:cubicBezTo>
                  <a:cubicBezTo>
                    <a:pt x="16623" y="20834"/>
                    <a:pt x="16841" y="19744"/>
                    <a:pt x="16841" y="18599"/>
                  </a:cubicBezTo>
                  <a:cubicBezTo>
                    <a:pt x="16841" y="17509"/>
                    <a:pt x="16623" y="16474"/>
                    <a:pt x="16187" y="15438"/>
                  </a:cubicBezTo>
                  <a:cubicBezTo>
                    <a:pt x="15751" y="14566"/>
                    <a:pt x="15097" y="13749"/>
                    <a:pt x="14334" y="13204"/>
                  </a:cubicBezTo>
                  <a:cubicBezTo>
                    <a:pt x="13516" y="12604"/>
                    <a:pt x="12699" y="12114"/>
                    <a:pt x="11827" y="11732"/>
                  </a:cubicBezTo>
                  <a:cubicBezTo>
                    <a:pt x="10846" y="11296"/>
                    <a:pt x="9810" y="10915"/>
                    <a:pt x="8775" y="10588"/>
                  </a:cubicBezTo>
                  <a:cubicBezTo>
                    <a:pt x="7521" y="10206"/>
                    <a:pt x="6322" y="9661"/>
                    <a:pt x="5287" y="8898"/>
                  </a:cubicBezTo>
                  <a:cubicBezTo>
                    <a:pt x="4524" y="8353"/>
                    <a:pt x="4088" y="7481"/>
                    <a:pt x="4088" y="6555"/>
                  </a:cubicBezTo>
                  <a:cubicBezTo>
                    <a:pt x="4088" y="5574"/>
                    <a:pt x="4578" y="4647"/>
                    <a:pt x="5396" y="4048"/>
                  </a:cubicBezTo>
                  <a:cubicBezTo>
                    <a:pt x="6205" y="3390"/>
                    <a:pt x="7203" y="3061"/>
                    <a:pt x="8258" y="3061"/>
                  </a:cubicBezTo>
                  <a:cubicBezTo>
                    <a:pt x="8339" y="3061"/>
                    <a:pt x="8420" y="3063"/>
                    <a:pt x="8502" y="3067"/>
                  </a:cubicBezTo>
                  <a:cubicBezTo>
                    <a:pt x="8626" y="3054"/>
                    <a:pt x="8751" y="3048"/>
                    <a:pt x="8877" y="3048"/>
                  </a:cubicBezTo>
                  <a:cubicBezTo>
                    <a:pt x="9850" y="3048"/>
                    <a:pt x="10836" y="3414"/>
                    <a:pt x="11609" y="3993"/>
                  </a:cubicBezTo>
                  <a:cubicBezTo>
                    <a:pt x="12372" y="4538"/>
                    <a:pt x="12862" y="5301"/>
                    <a:pt x="13135" y="6173"/>
                  </a:cubicBezTo>
                  <a:lnTo>
                    <a:pt x="16023" y="4974"/>
                  </a:lnTo>
                  <a:cubicBezTo>
                    <a:pt x="15533" y="3612"/>
                    <a:pt x="14661" y="2413"/>
                    <a:pt x="13516" y="1541"/>
                  </a:cubicBezTo>
                  <a:cubicBezTo>
                    <a:pt x="12168" y="542"/>
                    <a:pt x="10546" y="1"/>
                    <a:pt x="8858" y="1"/>
                  </a:cubicBez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3"/>
            <p:cNvSpPr/>
            <p:nvPr/>
          </p:nvSpPr>
          <p:spPr>
            <a:xfrm>
              <a:off x="709550" y="2611550"/>
              <a:ext cx="273900" cy="557650"/>
            </a:xfrm>
            <a:custGeom>
              <a:rect b="b" l="l" r="r" t="t"/>
              <a:pathLst>
                <a:path extrusionOk="0" h="22306" w="10956">
                  <a:moveTo>
                    <a:pt x="2943" y="1"/>
                  </a:moveTo>
                  <a:lnTo>
                    <a:pt x="2943" y="5124"/>
                  </a:lnTo>
                  <a:lnTo>
                    <a:pt x="0" y="5124"/>
                  </a:lnTo>
                  <a:lnTo>
                    <a:pt x="0" y="8067"/>
                  </a:lnTo>
                  <a:lnTo>
                    <a:pt x="2943" y="8067"/>
                  </a:lnTo>
                  <a:lnTo>
                    <a:pt x="2943" y="16896"/>
                  </a:lnTo>
                  <a:cubicBezTo>
                    <a:pt x="2834" y="18367"/>
                    <a:pt x="3380" y="19784"/>
                    <a:pt x="4361" y="20874"/>
                  </a:cubicBezTo>
                  <a:cubicBezTo>
                    <a:pt x="5358" y="21772"/>
                    <a:pt x="6676" y="22305"/>
                    <a:pt x="8021" y="22305"/>
                  </a:cubicBezTo>
                  <a:cubicBezTo>
                    <a:pt x="8145" y="22305"/>
                    <a:pt x="8269" y="22301"/>
                    <a:pt x="8394" y="22291"/>
                  </a:cubicBezTo>
                  <a:cubicBezTo>
                    <a:pt x="9266" y="22291"/>
                    <a:pt x="10138" y="22128"/>
                    <a:pt x="10955" y="21801"/>
                  </a:cubicBezTo>
                  <a:lnTo>
                    <a:pt x="9865" y="19076"/>
                  </a:lnTo>
                  <a:cubicBezTo>
                    <a:pt x="9375" y="19294"/>
                    <a:pt x="8884" y="19348"/>
                    <a:pt x="8394" y="19348"/>
                  </a:cubicBezTo>
                  <a:cubicBezTo>
                    <a:pt x="6868" y="19348"/>
                    <a:pt x="6105" y="18476"/>
                    <a:pt x="6105" y="16623"/>
                  </a:cubicBezTo>
                  <a:lnTo>
                    <a:pt x="6105" y="8067"/>
                  </a:lnTo>
                  <a:lnTo>
                    <a:pt x="10247" y="8067"/>
                  </a:lnTo>
                  <a:lnTo>
                    <a:pt x="10247" y="5124"/>
                  </a:lnTo>
                  <a:lnTo>
                    <a:pt x="6105" y="5124"/>
                  </a:lnTo>
                  <a:lnTo>
                    <a:pt x="61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3"/>
            <p:cNvSpPr/>
            <p:nvPr/>
          </p:nvSpPr>
          <p:spPr>
            <a:xfrm>
              <a:off x="1052900" y="2739625"/>
              <a:ext cx="376100" cy="436025"/>
            </a:xfrm>
            <a:custGeom>
              <a:rect b="b" l="l" r="r" t="t"/>
              <a:pathLst>
                <a:path extrusionOk="0" h="17441" w="15044">
                  <a:moveTo>
                    <a:pt x="110" y="1"/>
                  </a:moveTo>
                  <a:lnTo>
                    <a:pt x="110" y="10356"/>
                  </a:lnTo>
                  <a:cubicBezTo>
                    <a:pt x="1" y="12209"/>
                    <a:pt x="600" y="14007"/>
                    <a:pt x="1745" y="15479"/>
                  </a:cubicBezTo>
                  <a:cubicBezTo>
                    <a:pt x="2835" y="16787"/>
                    <a:pt x="4415" y="17441"/>
                    <a:pt x="6541" y="17441"/>
                  </a:cubicBezTo>
                  <a:cubicBezTo>
                    <a:pt x="7631" y="17441"/>
                    <a:pt x="8721" y="17114"/>
                    <a:pt x="9647" y="16569"/>
                  </a:cubicBezTo>
                  <a:cubicBezTo>
                    <a:pt x="10574" y="16078"/>
                    <a:pt x="11337" y="15424"/>
                    <a:pt x="11882" y="14552"/>
                  </a:cubicBezTo>
                  <a:lnTo>
                    <a:pt x="11991" y="14552"/>
                  </a:lnTo>
                  <a:lnTo>
                    <a:pt x="11991" y="16896"/>
                  </a:lnTo>
                  <a:lnTo>
                    <a:pt x="15043" y="16896"/>
                  </a:lnTo>
                  <a:lnTo>
                    <a:pt x="15043" y="1"/>
                  </a:lnTo>
                  <a:lnTo>
                    <a:pt x="11882" y="1"/>
                  </a:lnTo>
                  <a:lnTo>
                    <a:pt x="11882" y="9320"/>
                  </a:lnTo>
                  <a:cubicBezTo>
                    <a:pt x="11882" y="10628"/>
                    <a:pt x="11446" y="11936"/>
                    <a:pt x="10628" y="12972"/>
                  </a:cubicBezTo>
                  <a:cubicBezTo>
                    <a:pt x="9920" y="13953"/>
                    <a:pt x="8721" y="14552"/>
                    <a:pt x="7467" y="14552"/>
                  </a:cubicBezTo>
                  <a:cubicBezTo>
                    <a:pt x="4688" y="14552"/>
                    <a:pt x="3271" y="12972"/>
                    <a:pt x="3271" y="9811"/>
                  </a:cubicBezTo>
                  <a:lnTo>
                    <a:pt x="327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3"/>
            <p:cNvSpPr/>
            <p:nvPr/>
          </p:nvSpPr>
          <p:spPr>
            <a:xfrm>
              <a:off x="1512075" y="2546150"/>
              <a:ext cx="425150" cy="629500"/>
            </a:xfrm>
            <a:custGeom>
              <a:rect b="b" l="l" r="r" t="t"/>
              <a:pathLst>
                <a:path extrusionOk="0" h="25180" w="17006">
                  <a:moveTo>
                    <a:pt x="8612" y="10097"/>
                  </a:moveTo>
                  <a:cubicBezTo>
                    <a:pt x="10002" y="10097"/>
                    <a:pt x="11391" y="10655"/>
                    <a:pt x="12427" y="11773"/>
                  </a:cubicBezTo>
                  <a:cubicBezTo>
                    <a:pt x="13462" y="12972"/>
                    <a:pt x="14062" y="14552"/>
                    <a:pt x="13953" y="16187"/>
                  </a:cubicBezTo>
                  <a:cubicBezTo>
                    <a:pt x="14062" y="17822"/>
                    <a:pt x="13462" y="19403"/>
                    <a:pt x="12427" y="20656"/>
                  </a:cubicBezTo>
                  <a:cubicBezTo>
                    <a:pt x="11446" y="21692"/>
                    <a:pt x="10029" y="22291"/>
                    <a:pt x="8612" y="22291"/>
                  </a:cubicBezTo>
                  <a:cubicBezTo>
                    <a:pt x="7140" y="22291"/>
                    <a:pt x="5778" y="21692"/>
                    <a:pt x="4797" y="20602"/>
                  </a:cubicBezTo>
                  <a:cubicBezTo>
                    <a:pt x="3707" y="19403"/>
                    <a:pt x="3162" y="17822"/>
                    <a:pt x="3216" y="16187"/>
                  </a:cubicBezTo>
                  <a:cubicBezTo>
                    <a:pt x="3162" y="14552"/>
                    <a:pt x="3707" y="12972"/>
                    <a:pt x="4797" y="11773"/>
                  </a:cubicBezTo>
                  <a:cubicBezTo>
                    <a:pt x="5832" y="10655"/>
                    <a:pt x="7222" y="10097"/>
                    <a:pt x="8612" y="10097"/>
                  </a:cubicBezTo>
                  <a:close/>
                  <a:moveTo>
                    <a:pt x="13844" y="1"/>
                  </a:moveTo>
                  <a:lnTo>
                    <a:pt x="13844" y="7740"/>
                  </a:lnTo>
                  <a:lnTo>
                    <a:pt x="13953" y="10083"/>
                  </a:lnTo>
                  <a:lnTo>
                    <a:pt x="13844" y="10083"/>
                  </a:lnTo>
                  <a:cubicBezTo>
                    <a:pt x="13244" y="9211"/>
                    <a:pt x="12481" y="8503"/>
                    <a:pt x="11555" y="8012"/>
                  </a:cubicBezTo>
                  <a:cubicBezTo>
                    <a:pt x="10465" y="7467"/>
                    <a:pt x="9266" y="7195"/>
                    <a:pt x="8067" y="7195"/>
                  </a:cubicBezTo>
                  <a:cubicBezTo>
                    <a:pt x="5887" y="7195"/>
                    <a:pt x="3870" y="8121"/>
                    <a:pt x="2453" y="9811"/>
                  </a:cubicBezTo>
                  <a:cubicBezTo>
                    <a:pt x="818" y="11555"/>
                    <a:pt x="1" y="13844"/>
                    <a:pt x="55" y="16187"/>
                  </a:cubicBezTo>
                  <a:cubicBezTo>
                    <a:pt x="1" y="18531"/>
                    <a:pt x="818" y="20820"/>
                    <a:pt x="2453" y="22618"/>
                  </a:cubicBezTo>
                  <a:cubicBezTo>
                    <a:pt x="3870" y="24253"/>
                    <a:pt x="5887" y="25180"/>
                    <a:pt x="8067" y="25180"/>
                  </a:cubicBezTo>
                  <a:cubicBezTo>
                    <a:pt x="9266" y="25180"/>
                    <a:pt x="10465" y="24907"/>
                    <a:pt x="11555" y="24308"/>
                  </a:cubicBezTo>
                  <a:cubicBezTo>
                    <a:pt x="12481" y="23872"/>
                    <a:pt x="13244" y="23163"/>
                    <a:pt x="13844" y="22291"/>
                  </a:cubicBezTo>
                  <a:lnTo>
                    <a:pt x="13953" y="22291"/>
                  </a:lnTo>
                  <a:lnTo>
                    <a:pt x="13953" y="24635"/>
                  </a:lnTo>
                  <a:lnTo>
                    <a:pt x="17005" y="24635"/>
                  </a:lnTo>
                  <a:lnTo>
                    <a:pt x="17005"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3"/>
            <p:cNvSpPr/>
            <p:nvPr/>
          </p:nvSpPr>
          <p:spPr>
            <a:xfrm>
              <a:off x="2006675" y="2739625"/>
              <a:ext cx="419675" cy="607700"/>
            </a:xfrm>
            <a:custGeom>
              <a:rect b="b" l="l" r="r" t="t"/>
              <a:pathLst>
                <a:path extrusionOk="0" h="24308" w="16787">
                  <a:moveTo>
                    <a:pt x="1" y="1"/>
                  </a:moveTo>
                  <a:lnTo>
                    <a:pt x="6922" y="15806"/>
                  </a:lnTo>
                  <a:lnTo>
                    <a:pt x="2998" y="24308"/>
                  </a:lnTo>
                  <a:lnTo>
                    <a:pt x="6268" y="24308"/>
                  </a:lnTo>
                  <a:lnTo>
                    <a:pt x="16787" y="1"/>
                  </a:lnTo>
                  <a:lnTo>
                    <a:pt x="13353" y="1"/>
                  </a:lnTo>
                  <a:lnTo>
                    <a:pt x="8448" y="12154"/>
                  </a:lnTo>
                  <a:lnTo>
                    <a:pt x="8394" y="12154"/>
                  </a:lnTo>
                  <a:lnTo>
                    <a:pt x="3380"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 name="Google Shape;1057;p63"/>
          <p:cNvSpPr/>
          <p:nvPr/>
        </p:nvSpPr>
        <p:spPr>
          <a:xfrm>
            <a:off x="592475" y="3508175"/>
            <a:ext cx="39900" cy="35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58" name="Google Shape;1058;p63"/>
          <p:cNvPicPr preferRelativeResize="0"/>
          <p:nvPr/>
        </p:nvPicPr>
        <p:blipFill>
          <a:blip r:embed="rId4">
            <a:alphaModFix/>
          </a:blip>
          <a:stretch>
            <a:fillRect/>
          </a:stretch>
        </p:blipFill>
        <p:spPr>
          <a:xfrm>
            <a:off x="6388025" y="1398978"/>
            <a:ext cx="2375950" cy="2732496"/>
          </a:xfrm>
          <a:prstGeom prst="rect">
            <a:avLst/>
          </a:prstGeom>
          <a:noFill/>
          <a:ln>
            <a:noFill/>
          </a:ln>
          <a:effectLst>
            <a:outerShdw blurRad="57150" rotWithShape="0" algn="bl" dir="5400000" dist="19050">
              <a:srgbClr val="000000">
                <a:alpha val="8000"/>
              </a:srgbClr>
            </a:outerShdw>
          </a:effectLst>
        </p:spPr>
      </p:pic>
      <p:sp>
        <p:nvSpPr>
          <p:cNvPr id="1059" name="Google Shape;1059;p63"/>
          <p:cNvSpPr/>
          <p:nvPr/>
        </p:nvSpPr>
        <p:spPr>
          <a:xfrm>
            <a:off x="7755975" y="4426625"/>
            <a:ext cx="1058100" cy="627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60" name="Google Shape;1060;p63"/>
          <p:cNvPicPr preferRelativeResize="0"/>
          <p:nvPr/>
        </p:nvPicPr>
        <p:blipFill>
          <a:blip r:embed="rId5">
            <a:alphaModFix/>
          </a:blip>
          <a:stretch>
            <a:fillRect/>
          </a:stretch>
        </p:blipFill>
        <p:spPr>
          <a:xfrm>
            <a:off x="7864112" y="4196313"/>
            <a:ext cx="704779" cy="873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 name="Shape 1064"/>
        <p:cNvGrpSpPr/>
        <p:nvPr/>
      </p:nvGrpSpPr>
      <p:grpSpPr>
        <a:xfrm>
          <a:off x="0" y="0"/>
          <a:ext cx="0" cy="0"/>
          <a:chOff x="0" y="0"/>
          <a:chExt cx="0" cy="0"/>
        </a:xfrm>
      </p:grpSpPr>
      <p:sp>
        <p:nvSpPr>
          <p:cNvPr id="1065" name="Google Shape;1065;p64"/>
          <p:cNvSpPr/>
          <p:nvPr/>
        </p:nvSpPr>
        <p:spPr>
          <a:xfrm>
            <a:off x="-27450" y="1514225"/>
            <a:ext cx="3964500" cy="24603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4"/>
          <p:cNvSpPr/>
          <p:nvPr/>
        </p:nvSpPr>
        <p:spPr>
          <a:xfrm>
            <a:off x="4801325" y="3542175"/>
            <a:ext cx="4342800" cy="5922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4"/>
          <p:cNvSpPr txBox="1"/>
          <p:nvPr>
            <p:ph type="title"/>
          </p:nvPr>
        </p:nvSpPr>
        <p:spPr>
          <a:xfrm>
            <a:off x="761950" y="809575"/>
            <a:ext cx="61473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Register your event on Meetup.com*</a:t>
            </a:r>
            <a:endParaRPr/>
          </a:p>
        </p:txBody>
      </p:sp>
      <p:sp>
        <p:nvSpPr>
          <p:cNvPr id="1068" name="Google Shape;1068;p64"/>
          <p:cNvSpPr txBox="1"/>
          <p:nvPr>
            <p:ph idx="2" type="body"/>
          </p:nvPr>
        </p:nvSpPr>
        <p:spPr>
          <a:xfrm>
            <a:off x="4571950" y="1514225"/>
            <a:ext cx="3175200" cy="1675500"/>
          </a:xfrm>
          <a:prstGeom prst="rect">
            <a:avLst/>
          </a:prstGeom>
        </p:spPr>
        <p:txBody>
          <a:bodyPr anchorCtr="0" anchor="t" bIns="0" lIns="0" spcFirstLastPara="1" rIns="228600" wrap="square" tIns="0">
            <a:noAutofit/>
          </a:bodyPr>
          <a:lstStyle/>
          <a:p>
            <a:pPr indent="0" lvl="0" marL="0" rtl="0" algn="l">
              <a:lnSpc>
                <a:spcPct val="114000"/>
              </a:lnSpc>
              <a:spcBef>
                <a:spcPts val="0"/>
              </a:spcBef>
              <a:spcAft>
                <a:spcPts val="0"/>
              </a:spcAft>
              <a:buNone/>
            </a:pPr>
            <a:r>
              <a:rPr lang="en"/>
              <a:t>When entering your event details...</a:t>
            </a:r>
            <a:endParaRPr/>
          </a:p>
          <a:p>
            <a:pPr indent="-279400" lvl="0" marL="457200" rtl="0" algn="l">
              <a:lnSpc>
                <a:spcPct val="114000"/>
              </a:lnSpc>
              <a:spcBef>
                <a:spcPts val="500"/>
              </a:spcBef>
              <a:spcAft>
                <a:spcPts val="0"/>
              </a:spcAft>
              <a:buClr>
                <a:schemeClr val="accent2"/>
              </a:buClr>
              <a:buSzPts val="800"/>
              <a:buChar char="●"/>
            </a:pPr>
            <a:r>
              <a:rPr lang="en"/>
              <a:t>The event title must contain the words </a:t>
            </a:r>
            <a:br>
              <a:rPr lang="en"/>
            </a:br>
            <a:r>
              <a:rPr lang="en"/>
              <a:t>“Flutter Study Jam”.</a:t>
            </a:r>
            <a:endParaRPr/>
          </a:p>
          <a:p>
            <a:pPr indent="0" lvl="0" marL="0" rtl="0" algn="l">
              <a:lnSpc>
                <a:spcPct val="114000"/>
              </a:lnSpc>
              <a:spcBef>
                <a:spcPts val="500"/>
              </a:spcBef>
              <a:spcAft>
                <a:spcPts val="0"/>
              </a:spcAft>
              <a:buNone/>
            </a:pPr>
            <a:r>
              <a:t/>
            </a:r>
            <a:endParaRPr/>
          </a:p>
          <a:p>
            <a:pPr indent="0" lvl="0" marL="0" rtl="0" algn="l">
              <a:lnSpc>
                <a:spcPct val="114000"/>
              </a:lnSpc>
              <a:spcBef>
                <a:spcPts val="500"/>
              </a:spcBef>
              <a:spcAft>
                <a:spcPts val="500"/>
              </a:spcAft>
              <a:buNone/>
            </a:pPr>
            <a:r>
              <a:rPr lang="en"/>
              <a:t>Feel free to write your own event description or copy parts or all of the sample description on the next page.</a:t>
            </a:r>
            <a:endParaRPr/>
          </a:p>
        </p:txBody>
      </p:sp>
      <p:pic>
        <p:nvPicPr>
          <p:cNvPr id="1069" name="Google Shape;1069;p64"/>
          <p:cNvPicPr preferRelativeResize="0"/>
          <p:nvPr/>
        </p:nvPicPr>
        <p:blipFill rotWithShape="1">
          <a:blip r:embed="rId3">
            <a:alphaModFix/>
          </a:blip>
          <a:srcRect b="30731" l="0" r="0" t="30000"/>
          <a:stretch/>
        </p:blipFill>
        <p:spPr>
          <a:xfrm>
            <a:off x="1343025" y="2403725"/>
            <a:ext cx="1589601" cy="624201"/>
          </a:xfrm>
          <a:prstGeom prst="rect">
            <a:avLst/>
          </a:prstGeom>
          <a:noFill/>
          <a:ln>
            <a:noFill/>
          </a:ln>
        </p:spPr>
      </p:pic>
      <p:sp>
        <p:nvSpPr>
          <p:cNvPr id="1070" name="Google Shape;1070;p64"/>
          <p:cNvSpPr/>
          <p:nvPr/>
        </p:nvSpPr>
        <p:spPr>
          <a:xfrm>
            <a:off x="7384345" y="3735975"/>
            <a:ext cx="295556" cy="268926"/>
          </a:xfrm>
          <a:custGeom>
            <a:rect b="b" l="l" r="r" t="t"/>
            <a:pathLst>
              <a:path extrusionOk="0" h="19601" w="21542">
                <a:moveTo>
                  <a:pt x="10782" y="0"/>
                </a:moveTo>
                <a:cubicBezTo>
                  <a:pt x="4826" y="0"/>
                  <a:pt x="1" y="4825"/>
                  <a:pt x="1" y="10782"/>
                </a:cubicBezTo>
                <a:lnTo>
                  <a:pt x="1" y="19601"/>
                </a:lnTo>
                <a:lnTo>
                  <a:pt x="3764" y="19601"/>
                </a:lnTo>
                <a:lnTo>
                  <a:pt x="3764" y="10782"/>
                </a:lnTo>
                <a:cubicBezTo>
                  <a:pt x="3764" y="6903"/>
                  <a:pt x="6904" y="3763"/>
                  <a:pt x="10782" y="3763"/>
                </a:cubicBezTo>
                <a:cubicBezTo>
                  <a:pt x="14661" y="3763"/>
                  <a:pt x="17801" y="6903"/>
                  <a:pt x="17801" y="10782"/>
                </a:cubicBezTo>
                <a:lnTo>
                  <a:pt x="17801" y="19347"/>
                </a:lnTo>
                <a:lnTo>
                  <a:pt x="21541" y="19347"/>
                </a:lnTo>
                <a:lnTo>
                  <a:pt x="21541" y="10782"/>
                </a:lnTo>
                <a:cubicBezTo>
                  <a:pt x="21541" y="4825"/>
                  <a:pt x="16716" y="0"/>
                  <a:pt x="10782" y="0"/>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4"/>
          <p:cNvSpPr/>
          <p:nvPr/>
        </p:nvSpPr>
        <p:spPr>
          <a:xfrm>
            <a:off x="7555068" y="3974485"/>
            <a:ext cx="191970" cy="238851"/>
          </a:xfrm>
          <a:custGeom>
            <a:rect b="b" l="l" r="r" t="t"/>
            <a:pathLst>
              <a:path extrusionOk="0" h="17409" w="13992">
                <a:moveTo>
                  <a:pt x="2448" y="1"/>
                </a:moveTo>
                <a:cubicBezTo>
                  <a:pt x="1086" y="1"/>
                  <a:pt x="1" y="1063"/>
                  <a:pt x="1" y="2425"/>
                </a:cubicBezTo>
                <a:lnTo>
                  <a:pt x="1" y="14984"/>
                </a:lnTo>
                <a:cubicBezTo>
                  <a:pt x="1" y="16323"/>
                  <a:pt x="1086" y="17408"/>
                  <a:pt x="2448" y="17408"/>
                </a:cubicBezTo>
                <a:lnTo>
                  <a:pt x="11544" y="17408"/>
                </a:lnTo>
                <a:cubicBezTo>
                  <a:pt x="12906" y="17408"/>
                  <a:pt x="13992" y="16323"/>
                  <a:pt x="13992" y="14984"/>
                </a:cubicBezTo>
                <a:lnTo>
                  <a:pt x="13992" y="2425"/>
                </a:lnTo>
                <a:cubicBezTo>
                  <a:pt x="13992" y="1063"/>
                  <a:pt x="12906" y="1"/>
                  <a:pt x="11544" y="1"/>
                </a:cubicBezTo>
                <a:close/>
              </a:path>
            </a:pathLst>
          </a:custGeom>
          <a:solidFill>
            <a:srgbClr val="EF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4"/>
          <p:cNvSpPr/>
          <p:nvPr/>
        </p:nvSpPr>
        <p:spPr>
          <a:xfrm>
            <a:off x="7597832" y="4029283"/>
            <a:ext cx="111516" cy="148889"/>
          </a:xfrm>
          <a:custGeom>
            <a:rect b="b" l="l" r="r" t="t"/>
            <a:pathLst>
              <a:path extrusionOk="0" h="10852" w="8128">
                <a:moveTo>
                  <a:pt x="47" y="1"/>
                </a:moveTo>
                <a:cubicBezTo>
                  <a:pt x="24" y="1"/>
                  <a:pt x="1" y="24"/>
                  <a:pt x="1" y="47"/>
                </a:cubicBezTo>
                <a:lnTo>
                  <a:pt x="1" y="8705"/>
                </a:lnTo>
                <a:cubicBezTo>
                  <a:pt x="1" y="9905"/>
                  <a:pt x="970" y="10852"/>
                  <a:pt x="2148" y="10852"/>
                </a:cubicBezTo>
                <a:lnTo>
                  <a:pt x="6026" y="10852"/>
                </a:lnTo>
                <a:cubicBezTo>
                  <a:pt x="7204" y="10852"/>
                  <a:pt x="8127" y="9928"/>
                  <a:pt x="8127" y="8751"/>
                </a:cubicBezTo>
                <a:lnTo>
                  <a:pt x="8127"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4"/>
          <p:cNvSpPr/>
          <p:nvPr/>
        </p:nvSpPr>
        <p:spPr>
          <a:xfrm>
            <a:off x="7320687" y="3974485"/>
            <a:ext cx="186578" cy="238851"/>
          </a:xfrm>
          <a:custGeom>
            <a:rect b="b" l="l" r="r" t="t"/>
            <a:pathLst>
              <a:path extrusionOk="0" h="17409" w="13599">
                <a:moveTo>
                  <a:pt x="2078" y="1"/>
                </a:moveTo>
                <a:cubicBezTo>
                  <a:pt x="924" y="1"/>
                  <a:pt x="0" y="924"/>
                  <a:pt x="0" y="2078"/>
                </a:cubicBezTo>
                <a:lnTo>
                  <a:pt x="0" y="15331"/>
                </a:lnTo>
                <a:cubicBezTo>
                  <a:pt x="0" y="16485"/>
                  <a:pt x="924" y="17408"/>
                  <a:pt x="2078" y="17408"/>
                </a:cubicBezTo>
                <a:lnTo>
                  <a:pt x="11498" y="17408"/>
                </a:lnTo>
                <a:cubicBezTo>
                  <a:pt x="12652" y="17408"/>
                  <a:pt x="13599" y="16485"/>
                  <a:pt x="13599" y="15331"/>
                </a:cubicBezTo>
                <a:lnTo>
                  <a:pt x="13599" y="2078"/>
                </a:lnTo>
                <a:cubicBezTo>
                  <a:pt x="13599" y="924"/>
                  <a:pt x="12652" y="1"/>
                  <a:pt x="11498" y="1"/>
                </a:cubicBezTo>
                <a:close/>
              </a:path>
            </a:pathLst>
          </a:custGeom>
          <a:solidFill>
            <a:srgbClr val="EF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4"/>
          <p:cNvSpPr/>
          <p:nvPr/>
        </p:nvSpPr>
        <p:spPr>
          <a:xfrm>
            <a:off x="7628083" y="4004971"/>
            <a:ext cx="23297" cy="11662"/>
          </a:xfrm>
          <a:custGeom>
            <a:rect b="b" l="l" r="r" t="t"/>
            <a:pathLst>
              <a:path extrusionOk="0" h="850" w="1698">
                <a:moveTo>
                  <a:pt x="846" y="1"/>
                </a:moveTo>
                <a:cubicBezTo>
                  <a:pt x="422" y="1"/>
                  <a:pt x="0" y="284"/>
                  <a:pt x="12" y="849"/>
                </a:cubicBezTo>
                <a:lnTo>
                  <a:pt x="1697" y="849"/>
                </a:lnTo>
                <a:cubicBezTo>
                  <a:pt x="1697" y="284"/>
                  <a:pt x="1270" y="1"/>
                  <a:pt x="846" y="1"/>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4"/>
          <p:cNvSpPr/>
          <p:nvPr/>
        </p:nvSpPr>
        <p:spPr>
          <a:xfrm>
            <a:off x="7660076" y="4004655"/>
            <a:ext cx="23297" cy="11662"/>
          </a:xfrm>
          <a:custGeom>
            <a:rect b="b" l="l" r="r" t="t"/>
            <a:pathLst>
              <a:path extrusionOk="0" h="850" w="1698">
                <a:moveTo>
                  <a:pt x="846" y="1"/>
                </a:moveTo>
                <a:cubicBezTo>
                  <a:pt x="422" y="1"/>
                  <a:pt x="0" y="284"/>
                  <a:pt x="12" y="849"/>
                </a:cubicBezTo>
                <a:lnTo>
                  <a:pt x="1697" y="849"/>
                </a:lnTo>
                <a:cubicBezTo>
                  <a:pt x="1697" y="284"/>
                  <a:pt x="1270" y="1"/>
                  <a:pt x="846" y="1"/>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4"/>
          <p:cNvSpPr/>
          <p:nvPr/>
        </p:nvSpPr>
        <p:spPr>
          <a:xfrm>
            <a:off x="4854207" y="3895082"/>
            <a:ext cx="106124" cy="212550"/>
          </a:xfrm>
          <a:custGeom>
            <a:rect b="b" l="l" r="r" t="t"/>
            <a:pathLst>
              <a:path extrusionOk="0" h="15492" w="7735">
                <a:moveTo>
                  <a:pt x="1" y="0"/>
                </a:moveTo>
                <a:lnTo>
                  <a:pt x="1" y="2886"/>
                </a:lnTo>
                <a:cubicBezTo>
                  <a:pt x="2679" y="2886"/>
                  <a:pt x="4849" y="5057"/>
                  <a:pt x="4849" y="7735"/>
                </a:cubicBezTo>
                <a:cubicBezTo>
                  <a:pt x="4849" y="10413"/>
                  <a:pt x="2679" y="12606"/>
                  <a:pt x="1" y="12606"/>
                </a:cubicBezTo>
                <a:lnTo>
                  <a:pt x="1" y="15492"/>
                </a:lnTo>
                <a:cubicBezTo>
                  <a:pt x="4272" y="15492"/>
                  <a:pt x="7735" y="12006"/>
                  <a:pt x="7735" y="7735"/>
                </a:cubicBezTo>
                <a:cubicBezTo>
                  <a:pt x="7735" y="3464"/>
                  <a:pt x="4272" y="0"/>
                  <a:pt x="1" y="0"/>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4"/>
          <p:cNvSpPr/>
          <p:nvPr/>
        </p:nvSpPr>
        <p:spPr>
          <a:xfrm>
            <a:off x="4597010" y="3834577"/>
            <a:ext cx="279394" cy="384873"/>
          </a:xfrm>
          <a:custGeom>
            <a:rect b="b" l="l" r="r" t="t"/>
            <a:pathLst>
              <a:path extrusionOk="0" h="28052" w="20364">
                <a:moveTo>
                  <a:pt x="1" y="1"/>
                </a:moveTo>
                <a:lnTo>
                  <a:pt x="1" y="22372"/>
                </a:lnTo>
                <a:cubicBezTo>
                  <a:pt x="1" y="25512"/>
                  <a:pt x="2540" y="28052"/>
                  <a:pt x="5703" y="28052"/>
                </a:cubicBezTo>
                <a:lnTo>
                  <a:pt x="14684" y="28052"/>
                </a:lnTo>
                <a:cubicBezTo>
                  <a:pt x="17824" y="28052"/>
                  <a:pt x="20364" y="25512"/>
                  <a:pt x="20364" y="22372"/>
                </a:cubicBezTo>
                <a:lnTo>
                  <a:pt x="20364" y="1"/>
                </a:lnTo>
                <a:close/>
              </a:path>
            </a:pathLst>
          </a:custGeom>
          <a:solidFill>
            <a:srgbClr val="EF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4"/>
          <p:cNvSpPr/>
          <p:nvPr/>
        </p:nvSpPr>
        <p:spPr>
          <a:xfrm>
            <a:off x="4667020" y="4070562"/>
            <a:ext cx="26932" cy="26946"/>
          </a:xfrm>
          <a:custGeom>
            <a:rect b="b" l="l" r="r" t="t"/>
            <a:pathLst>
              <a:path extrusionOk="0" h="1964" w="1963">
                <a:moveTo>
                  <a:pt x="970" y="1"/>
                </a:moveTo>
                <a:cubicBezTo>
                  <a:pt x="439" y="1"/>
                  <a:pt x="0" y="439"/>
                  <a:pt x="0" y="993"/>
                </a:cubicBezTo>
                <a:cubicBezTo>
                  <a:pt x="0" y="1524"/>
                  <a:pt x="439" y="1963"/>
                  <a:pt x="970" y="1963"/>
                </a:cubicBezTo>
                <a:cubicBezTo>
                  <a:pt x="1524" y="1963"/>
                  <a:pt x="1963" y="1524"/>
                  <a:pt x="1963" y="993"/>
                </a:cubicBezTo>
                <a:cubicBezTo>
                  <a:pt x="1963" y="439"/>
                  <a:pt x="1524" y="1"/>
                  <a:pt x="970" y="1"/>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4"/>
          <p:cNvSpPr/>
          <p:nvPr/>
        </p:nvSpPr>
        <p:spPr>
          <a:xfrm>
            <a:off x="4621088" y="4070562"/>
            <a:ext cx="26932" cy="26946"/>
          </a:xfrm>
          <a:custGeom>
            <a:rect b="b" l="l" r="r" t="t"/>
            <a:pathLst>
              <a:path extrusionOk="0" h="1964" w="1963">
                <a:moveTo>
                  <a:pt x="970" y="1"/>
                </a:moveTo>
                <a:cubicBezTo>
                  <a:pt x="439" y="1"/>
                  <a:pt x="1" y="439"/>
                  <a:pt x="1" y="993"/>
                </a:cubicBezTo>
                <a:cubicBezTo>
                  <a:pt x="1" y="1524"/>
                  <a:pt x="439" y="1963"/>
                  <a:pt x="970" y="1963"/>
                </a:cubicBezTo>
                <a:cubicBezTo>
                  <a:pt x="1524" y="1963"/>
                  <a:pt x="1963" y="1524"/>
                  <a:pt x="1963" y="993"/>
                </a:cubicBezTo>
                <a:cubicBezTo>
                  <a:pt x="1963" y="439"/>
                  <a:pt x="1524" y="1"/>
                  <a:pt x="970" y="1"/>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4"/>
          <p:cNvSpPr/>
          <p:nvPr/>
        </p:nvSpPr>
        <p:spPr>
          <a:xfrm>
            <a:off x="4572000" y="3939426"/>
            <a:ext cx="217297" cy="187539"/>
          </a:xfrm>
          <a:custGeom>
            <a:rect b="b" l="l" r="r" t="t"/>
            <a:pathLst>
              <a:path extrusionOk="0" h="13669" w="15838">
                <a:moveTo>
                  <a:pt x="14891" y="1"/>
                </a:moveTo>
                <a:lnTo>
                  <a:pt x="14891" y="4549"/>
                </a:lnTo>
                <a:cubicBezTo>
                  <a:pt x="14891" y="4918"/>
                  <a:pt x="14891" y="5334"/>
                  <a:pt x="14891" y="5749"/>
                </a:cubicBezTo>
                <a:cubicBezTo>
                  <a:pt x="14937" y="7758"/>
                  <a:pt x="14984" y="10020"/>
                  <a:pt x="13598" y="11429"/>
                </a:cubicBezTo>
                <a:cubicBezTo>
                  <a:pt x="12698" y="12352"/>
                  <a:pt x="11290" y="12791"/>
                  <a:pt x="9281" y="12791"/>
                </a:cubicBezTo>
                <a:lnTo>
                  <a:pt x="0" y="12791"/>
                </a:lnTo>
                <a:lnTo>
                  <a:pt x="0" y="13668"/>
                </a:lnTo>
                <a:lnTo>
                  <a:pt x="9281" y="13668"/>
                </a:lnTo>
                <a:cubicBezTo>
                  <a:pt x="11544" y="13668"/>
                  <a:pt x="13160" y="13137"/>
                  <a:pt x="14222" y="12029"/>
                </a:cubicBezTo>
                <a:cubicBezTo>
                  <a:pt x="15838" y="10367"/>
                  <a:pt x="15792" y="7804"/>
                  <a:pt x="15769" y="5726"/>
                </a:cubicBezTo>
                <a:lnTo>
                  <a:pt x="15769" y="4549"/>
                </a:lnTo>
                <a:lnTo>
                  <a:pt x="15769"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4"/>
          <p:cNvSpPr/>
          <p:nvPr/>
        </p:nvSpPr>
        <p:spPr>
          <a:xfrm>
            <a:off x="4762356" y="3935625"/>
            <a:ext cx="38979" cy="11731"/>
          </a:xfrm>
          <a:custGeom>
            <a:rect b="b" l="l" r="r" t="t"/>
            <a:pathLst>
              <a:path extrusionOk="0" h="855" w="2841">
                <a:moveTo>
                  <a:pt x="0" y="1"/>
                </a:moveTo>
                <a:lnTo>
                  <a:pt x="0" y="855"/>
                </a:lnTo>
                <a:lnTo>
                  <a:pt x="2840" y="855"/>
                </a:lnTo>
                <a:lnTo>
                  <a:pt x="2840"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4"/>
          <p:cNvSpPr/>
          <p:nvPr/>
        </p:nvSpPr>
        <p:spPr>
          <a:xfrm>
            <a:off x="6726474" y="3760671"/>
            <a:ext cx="305997" cy="461212"/>
          </a:xfrm>
          <a:custGeom>
            <a:rect b="b" l="l" r="r" t="t"/>
            <a:pathLst>
              <a:path extrusionOk="0" h="33616" w="22303">
                <a:moveTo>
                  <a:pt x="2402" y="1"/>
                </a:moveTo>
                <a:cubicBezTo>
                  <a:pt x="1063" y="1"/>
                  <a:pt x="1" y="1063"/>
                  <a:pt x="1" y="2402"/>
                </a:cubicBezTo>
                <a:lnTo>
                  <a:pt x="1" y="31215"/>
                </a:lnTo>
                <a:cubicBezTo>
                  <a:pt x="1" y="32554"/>
                  <a:pt x="1063" y="33616"/>
                  <a:pt x="2402" y="33616"/>
                </a:cubicBezTo>
                <a:lnTo>
                  <a:pt x="19879" y="33616"/>
                </a:lnTo>
                <a:cubicBezTo>
                  <a:pt x="21218" y="33616"/>
                  <a:pt x="22303" y="32554"/>
                  <a:pt x="22303" y="31215"/>
                </a:cubicBezTo>
                <a:lnTo>
                  <a:pt x="22303" y="2402"/>
                </a:lnTo>
                <a:cubicBezTo>
                  <a:pt x="22303" y="1063"/>
                  <a:pt x="21218" y="1"/>
                  <a:pt x="19879" y="1"/>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4"/>
          <p:cNvSpPr/>
          <p:nvPr/>
        </p:nvSpPr>
        <p:spPr>
          <a:xfrm>
            <a:off x="6726474" y="3786973"/>
            <a:ext cx="240114" cy="391829"/>
          </a:xfrm>
          <a:custGeom>
            <a:rect b="b" l="l" r="r" t="t"/>
            <a:pathLst>
              <a:path extrusionOk="0" h="28559" w="17501">
                <a:moveTo>
                  <a:pt x="1" y="0"/>
                </a:moveTo>
                <a:lnTo>
                  <a:pt x="1" y="28559"/>
                </a:lnTo>
                <a:lnTo>
                  <a:pt x="15492" y="28559"/>
                </a:lnTo>
                <a:cubicBezTo>
                  <a:pt x="16600" y="28559"/>
                  <a:pt x="17501" y="27682"/>
                  <a:pt x="17501" y="26573"/>
                </a:cubicBezTo>
                <a:lnTo>
                  <a:pt x="17501" y="2009"/>
                </a:lnTo>
                <a:cubicBezTo>
                  <a:pt x="17501" y="900"/>
                  <a:pt x="16600" y="0"/>
                  <a:pt x="15492" y="0"/>
                </a:cubicBezTo>
                <a:close/>
              </a:path>
            </a:pathLst>
          </a:custGeom>
          <a:solidFill>
            <a:srgbClr val="EF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4"/>
          <p:cNvSpPr/>
          <p:nvPr/>
        </p:nvSpPr>
        <p:spPr>
          <a:xfrm>
            <a:off x="6718874" y="3967995"/>
            <a:ext cx="31693" cy="15696"/>
          </a:xfrm>
          <a:custGeom>
            <a:rect b="b" l="l" r="r" t="t"/>
            <a:pathLst>
              <a:path extrusionOk="0" h="1144" w="2310">
                <a:moveTo>
                  <a:pt x="1155" y="0"/>
                </a:moveTo>
                <a:cubicBezTo>
                  <a:pt x="578" y="0"/>
                  <a:pt x="1" y="381"/>
                  <a:pt x="1" y="1143"/>
                </a:cubicBezTo>
                <a:lnTo>
                  <a:pt x="2309" y="1143"/>
                </a:lnTo>
                <a:cubicBezTo>
                  <a:pt x="2309" y="381"/>
                  <a:pt x="1732" y="0"/>
                  <a:pt x="1155" y="0"/>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4"/>
          <p:cNvSpPr/>
          <p:nvPr/>
        </p:nvSpPr>
        <p:spPr>
          <a:xfrm>
            <a:off x="6767331" y="4025482"/>
            <a:ext cx="93145" cy="63880"/>
          </a:xfrm>
          <a:custGeom>
            <a:rect b="b" l="l" r="r" t="t"/>
            <a:pathLst>
              <a:path extrusionOk="0" h="4656" w="6789">
                <a:moveTo>
                  <a:pt x="1" y="1"/>
                </a:moveTo>
                <a:lnTo>
                  <a:pt x="1" y="1270"/>
                </a:lnTo>
                <a:cubicBezTo>
                  <a:pt x="1" y="3149"/>
                  <a:pt x="1531" y="4656"/>
                  <a:pt x="3397" y="4656"/>
                </a:cubicBezTo>
                <a:cubicBezTo>
                  <a:pt x="3503" y="4656"/>
                  <a:pt x="3610" y="4651"/>
                  <a:pt x="3718" y="4641"/>
                </a:cubicBezTo>
                <a:cubicBezTo>
                  <a:pt x="5473" y="4410"/>
                  <a:pt x="6789" y="2910"/>
                  <a:pt x="6765" y="1155"/>
                </a:cubicBezTo>
                <a:lnTo>
                  <a:pt x="6765"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4"/>
          <p:cNvSpPr/>
          <p:nvPr/>
        </p:nvSpPr>
        <p:spPr>
          <a:xfrm>
            <a:off x="6769553" y="3967049"/>
            <a:ext cx="31693" cy="15682"/>
          </a:xfrm>
          <a:custGeom>
            <a:rect b="b" l="l" r="r" t="t"/>
            <a:pathLst>
              <a:path extrusionOk="0" h="1143" w="2310">
                <a:moveTo>
                  <a:pt x="1155" y="0"/>
                </a:moveTo>
                <a:cubicBezTo>
                  <a:pt x="578" y="0"/>
                  <a:pt x="1" y="381"/>
                  <a:pt x="1" y="1143"/>
                </a:cubicBezTo>
                <a:lnTo>
                  <a:pt x="2309" y="1143"/>
                </a:lnTo>
                <a:cubicBezTo>
                  <a:pt x="2309" y="381"/>
                  <a:pt x="1732" y="0"/>
                  <a:pt x="1155" y="0"/>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4"/>
          <p:cNvSpPr/>
          <p:nvPr/>
        </p:nvSpPr>
        <p:spPr>
          <a:xfrm>
            <a:off x="5301143" y="3927919"/>
            <a:ext cx="398497" cy="227766"/>
          </a:xfrm>
          <a:custGeom>
            <a:rect b="b" l="l" r="r" t="t"/>
            <a:pathLst>
              <a:path extrusionOk="0" h="16601" w="29045">
                <a:moveTo>
                  <a:pt x="2148" y="1"/>
                </a:moveTo>
                <a:cubicBezTo>
                  <a:pt x="970" y="1"/>
                  <a:pt x="0" y="970"/>
                  <a:pt x="0" y="2148"/>
                </a:cubicBezTo>
                <a:lnTo>
                  <a:pt x="0" y="16600"/>
                </a:lnTo>
                <a:lnTo>
                  <a:pt x="29044" y="16600"/>
                </a:lnTo>
                <a:lnTo>
                  <a:pt x="29044" y="2148"/>
                </a:lnTo>
                <a:cubicBezTo>
                  <a:pt x="29044" y="970"/>
                  <a:pt x="28098" y="1"/>
                  <a:pt x="26920" y="1"/>
                </a:cubicBezTo>
                <a:close/>
              </a:path>
            </a:pathLst>
          </a:custGeom>
          <a:solidFill>
            <a:srgbClr val="EF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4"/>
          <p:cNvSpPr/>
          <p:nvPr/>
        </p:nvSpPr>
        <p:spPr>
          <a:xfrm>
            <a:off x="5218155" y="4149965"/>
            <a:ext cx="562259" cy="61150"/>
          </a:xfrm>
          <a:custGeom>
            <a:rect b="b" l="l" r="r" t="t"/>
            <a:pathLst>
              <a:path extrusionOk="0" h="4457" w="40981">
                <a:moveTo>
                  <a:pt x="2082" y="1"/>
                </a:moveTo>
                <a:cubicBezTo>
                  <a:pt x="925" y="1"/>
                  <a:pt x="1" y="938"/>
                  <a:pt x="24" y="2079"/>
                </a:cubicBezTo>
                <a:cubicBezTo>
                  <a:pt x="1" y="3233"/>
                  <a:pt x="947" y="4157"/>
                  <a:pt x="2078" y="4180"/>
                </a:cubicBezTo>
                <a:lnTo>
                  <a:pt x="38879" y="4457"/>
                </a:lnTo>
                <a:cubicBezTo>
                  <a:pt x="40034" y="4457"/>
                  <a:pt x="40980" y="3533"/>
                  <a:pt x="40980" y="2379"/>
                </a:cubicBezTo>
                <a:cubicBezTo>
                  <a:pt x="40980" y="1225"/>
                  <a:pt x="40057" y="301"/>
                  <a:pt x="38926" y="278"/>
                </a:cubicBezTo>
                <a:lnTo>
                  <a:pt x="2125" y="1"/>
                </a:lnTo>
                <a:cubicBezTo>
                  <a:pt x="2110" y="1"/>
                  <a:pt x="2096" y="1"/>
                  <a:pt x="2082" y="1"/>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4"/>
          <p:cNvSpPr/>
          <p:nvPr/>
        </p:nvSpPr>
        <p:spPr>
          <a:xfrm>
            <a:off x="5527609" y="3995710"/>
            <a:ext cx="22185" cy="22185"/>
          </a:xfrm>
          <a:custGeom>
            <a:rect b="b" l="l" r="r" t="t"/>
            <a:pathLst>
              <a:path extrusionOk="0" h="1617" w="1617">
                <a:moveTo>
                  <a:pt x="809" y="0"/>
                </a:moveTo>
                <a:cubicBezTo>
                  <a:pt x="370" y="0"/>
                  <a:pt x="1" y="370"/>
                  <a:pt x="1" y="809"/>
                </a:cubicBezTo>
                <a:cubicBezTo>
                  <a:pt x="1" y="1247"/>
                  <a:pt x="370" y="1617"/>
                  <a:pt x="809" y="1617"/>
                </a:cubicBezTo>
                <a:cubicBezTo>
                  <a:pt x="1247" y="1617"/>
                  <a:pt x="1617" y="1247"/>
                  <a:pt x="1617" y="809"/>
                </a:cubicBezTo>
                <a:cubicBezTo>
                  <a:pt x="1617" y="370"/>
                  <a:pt x="1247" y="0"/>
                  <a:pt x="809" y="0"/>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4"/>
          <p:cNvSpPr/>
          <p:nvPr/>
        </p:nvSpPr>
        <p:spPr>
          <a:xfrm>
            <a:off x="5478836" y="3995710"/>
            <a:ext cx="22185" cy="22185"/>
          </a:xfrm>
          <a:custGeom>
            <a:rect b="b" l="l" r="r" t="t"/>
            <a:pathLst>
              <a:path extrusionOk="0" h="1617" w="1617">
                <a:moveTo>
                  <a:pt x="808" y="0"/>
                </a:moveTo>
                <a:cubicBezTo>
                  <a:pt x="347" y="0"/>
                  <a:pt x="0" y="370"/>
                  <a:pt x="0" y="809"/>
                </a:cubicBezTo>
                <a:cubicBezTo>
                  <a:pt x="0" y="1247"/>
                  <a:pt x="347" y="1617"/>
                  <a:pt x="808" y="1617"/>
                </a:cubicBezTo>
                <a:cubicBezTo>
                  <a:pt x="1247" y="1617"/>
                  <a:pt x="1616" y="1247"/>
                  <a:pt x="1616" y="809"/>
                </a:cubicBezTo>
                <a:cubicBezTo>
                  <a:pt x="1616" y="370"/>
                  <a:pt x="1247" y="0"/>
                  <a:pt x="808" y="0"/>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4"/>
          <p:cNvSpPr/>
          <p:nvPr/>
        </p:nvSpPr>
        <p:spPr>
          <a:xfrm>
            <a:off x="5411996" y="4041645"/>
            <a:ext cx="163776" cy="12046"/>
          </a:xfrm>
          <a:custGeom>
            <a:rect b="b" l="l" r="r" t="t"/>
            <a:pathLst>
              <a:path extrusionOk="0" h="878" w="11937">
                <a:moveTo>
                  <a:pt x="1" y="0"/>
                </a:moveTo>
                <a:lnTo>
                  <a:pt x="1" y="877"/>
                </a:lnTo>
                <a:lnTo>
                  <a:pt x="11937" y="877"/>
                </a:lnTo>
                <a:lnTo>
                  <a:pt x="11937" y="0"/>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4"/>
          <p:cNvSpPr/>
          <p:nvPr/>
        </p:nvSpPr>
        <p:spPr>
          <a:xfrm>
            <a:off x="5411996" y="4051139"/>
            <a:ext cx="51340" cy="46278"/>
          </a:xfrm>
          <a:custGeom>
            <a:rect b="b" l="l" r="r" t="t"/>
            <a:pathLst>
              <a:path extrusionOk="0" h="3373" w="3742">
                <a:moveTo>
                  <a:pt x="3741" y="1"/>
                </a:moveTo>
                <a:lnTo>
                  <a:pt x="1" y="47"/>
                </a:lnTo>
                <a:cubicBezTo>
                  <a:pt x="24" y="947"/>
                  <a:pt x="440" y="1802"/>
                  <a:pt x="1109" y="2402"/>
                </a:cubicBezTo>
                <a:cubicBezTo>
                  <a:pt x="1825" y="3028"/>
                  <a:pt x="2714" y="3373"/>
                  <a:pt x="3650" y="3373"/>
                </a:cubicBezTo>
                <a:cubicBezTo>
                  <a:pt x="3680" y="3373"/>
                  <a:pt x="3711" y="3372"/>
                  <a:pt x="3741" y="3371"/>
                </a:cubicBezTo>
                <a:lnTo>
                  <a:pt x="3741"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4"/>
          <p:cNvSpPr/>
          <p:nvPr/>
        </p:nvSpPr>
        <p:spPr>
          <a:xfrm>
            <a:off x="5458243" y="4050192"/>
            <a:ext cx="50064" cy="47211"/>
          </a:xfrm>
          <a:custGeom>
            <a:rect b="b" l="l" r="r" t="t"/>
            <a:pathLst>
              <a:path extrusionOk="0" h="3441" w="3649">
                <a:moveTo>
                  <a:pt x="1" y="0"/>
                </a:moveTo>
                <a:lnTo>
                  <a:pt x="1" y="3440"/>
                </a:lnTo>
                <a:lnTo>
                  <a:pt x="3648" y="3440"/>
                </a:lnTo>
                <a:lnTo>
                  <a:pt x="3648" y="0"/>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4"/>
          <p:cNvSpPr/>
          <p:nvPr/>
        </p:nvSpPr>
        <p:spPr>
          <a:xfrm>
            <a:off x="6694796" y="3957376"/>
            <a:ext cx="78890" cy="51011"/>
          </a:xfrm>
          <a:custGeom>
            <a:rect b="b" l="l" r="r" t="t"/>
            <a:pathLst>
              <a:path extrusionOk="0" h="3718" w="5750">
                <a:moveTo>
                  <a:pt x="4872" y="878"/>
                </a:moveTo>
                <a:cubicBezTo>
                  <a:pt x="4826" y="1940"/>
                  <a:pt x="3949" y="2794"/>
                  <a:pt x="2864" y="2794"/>
                </a:cubicBezTo>
                <a:cubicBezTo>
                  <a:pt x="1802" y="2794"/>
                  <a:pt x="901" y="1940"/>
                  <a:pt x="855" y="878"/>
                </a:cubicBezTo>
                <a:close/>
                <a:moveTo>
                  <a:pt x="1" y="1"/>
                </a:moveTo>
                <a:lnTo>
                  <a:pt x="1" y="855"/>
                </a:lnTo>
                <a:cubicBezTo>
                  <a:pt x="1" y="2425"/>
                  <a:pt x="1294" y="3718"/>
                  <a:pt x="2864" y="3718"/>
                </a:cubicBezTo>
                <a:cubicBezTo>
                  <a:pt x="4457" y="3695"/>
                  <a:pt x="5727" y="2425"/>
                  <a:pt x="5750" y="855"/>
                </a:cubicBezTo>
                <a:lnTo>
                  <a:pt x="5750"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4"/>
          <p:cNvSpPr/>
          <p:nvPr/>
        </p:nvSpPr>
        <p:spPr>
          <a:xfrm>
            <a:off x="6767975" y="3957376"/>
            <a:ext cx="78561" cy="54496"/>
          </a:xfrm>
          <a:custGeom>
            <a:rect b="b" l="l" r="r" t="t"/>
            <a:pathLst>
              <a:path extrusionOk="0" h="3972" w="5726">
                <a:moveTo>
                  <a:pt x="4872" y="878"/>
                </a:moveTo>
                <a:lnTo>
                  <a:pt x="4872" y="1109"/>
                </a:lnTo>
                <a:cubicBezTo>
                  <a:pt x="4825" y="2171"/>
                  <a:pt x="3948" y="3025"/>
                  <a:pt x="2863" y="3025"/>
                </a:cubicBezTo>
                <a:cubicBezTo>
                  <a:pt x="1778" y="3025"/>
                  <a:pt x="901" y="2171"/>
                  <a:pt x="854" y="1109"/>
                </a:cubicBezTo>
                <a:lnTo>
                  <a:pt x="854" y="878"/>
                </a:lnTo>
                <a:close/>
                <a:moveTo>
                  <a:pt x="0" y="1"/>
                </a:moveTo>
                <a:lnTo>
                  <a:pt x="0" y="1109"/>
                </a:lnTo>
                <a:cubicBezTo>
                  <a:pt x="0" y="2679"/>
                  <a:pt x="1270" y="3972"/>
                  <a:pt x="2840" y="3972"/>
                </a:cubicBezTo>
                <a:cubicBezTo>
                  <a:pt x="4433" y="3972"/>
                  <a:pt x="5726" y="2679"/>
                  <a:pt x="5726" y="1109"/>
                </a:cubicBezTo>
                <a:lnTo>
                  <a:pt x="5726"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4"/>
          <p:cNvSpPr/>
          <p:nvPr/>
        </p:nvSpPr>
        <p:spPr>
          <a:xfrm>
            <a:off x="6043580" y="4066025"/>
            <a:ext cx="342753" cy="161059"/>
          </a:xfrm>
          <a:custGeom>
            <a:rect b="b" l="l" r="r" t="t"/>
            <a:pathLst>
              <a:path extrusionOk="0" h="11739" w="24982">
                <a:moveTo>
                  <a:pt x="324" y="1"/>
                </a:moveTo>
                <a:lnTo>
                  <a:pt x="1" y="2471"/>
                </a:lnTo>
                <a:cubicBezTo>
                  <a:pt x="1" y="6119"/>
                  <a:pt x="1571" y="8751"/>
                  <a:pt x="4041" y="10413"/>
                </a:cubicBezTo>
                <a:cubicBezTo>
                  <a:pt x="5782" y="11610"/>
                  <a:pt x="7994" y="11739"/>
                  <a:pt x="10441" y="11739"/>
                </a:cubicBezTo>
                <a:cubicBezTo>
                  <a:pt x="11109" y="11739"/>
                  <a:pt x="11793" y="11729"/>
                  <a:pt x="12491" y="11729"/>
                </a:cubicBezTo>
                <a:cubicBezTo>
                  <a:pt x="13188" y="11729"/>
                  <a:pt x="13872" y="11739"/>
                  <a:pt x="14538" y="11739"/>
                </a:cubicBezTo>
                <a:cubicBezTo>
                  <a:pt x="16980" y="11739"/>
                  <a:pt x="19181" y="11610"/>
                  <a:pt x="20941" y="10413"/>
                </a:cubicBezTo>
                <a:cubicBezTo>
                  <a:pt x="23411" y="8751"/>
                  <a:pt x="24981" y="6119"/>
                  <a:pt x="24981" y="2471"/>
                </a:cubicBezTo>
                <a:lnTo>
                  <a:pt x="24681" y="1"/>
                </a:ln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4"/>
          <p:cNvSpPr/>
          <p:nvPr/>
        </p:nvSpPr>
        <p:spPr>
          <a:xfrm>
            <a:off x="6225704" y="4066025"/>
            <a:ext cx="14" cy="14"/>
          </a:xfrm>
          <a:custGeom>
            <a:rect b="b" l="l" r="r" t="t"/>
            <a:pathLst>
              <a:path extrusionOk="0" h="1" w="1">
                <a:moveTo>
                  <a:pt x="1" y="1"/>
                </a:moveTo>
                <a:lnTo>
                  <a:pt x="1" y="1"/>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4"/>
          <p:cNvSpPr/>
          <p:nvPr/>
        </p:nvSpPr>
        <p:spPr>
          <a:xfrm>
            <a:off x="6047696" y="3762263"/>
            <a:ext cx="334192" cy="303775"/>
          </a:xfrm>
          <a:custGeom>
            <a:rect b="b" l="l" r="r" t="t"/>
            <a:pathLst>
              <a:path extrusionOk="0" h="22141" w="24358">
                <a:moveTo>
                  <a:pt x="12237" y="0"/>
                </a:moveTo>
                <a:cubicBezTo>
                  <a:pt x="7250" y="0"/>
                  <a:pt x="3164" y="924"/>
                  <a:pt x="2702" y="2078"/>
                </a:cubicBezTo>
                <a:lnTo>
                  <a:pt x="1" y="22141"/>
                </a:lnTo>
                <a:lnTo>
                  <a:pt x="24358" y="22141"/>
                </a:lnTo>
                <a:lnTo>
                  <a:pt x="21749" y="2078"/>
                </a:lnTo>
                <a:cubicBezTo>
                  <a:pt x="21310" y="924"/>
                  <a:pt x="17224" y="0"/>
                  <a:pt x="12237" y="0"/>
                </a:cubicBezTo>
                <a:close/>
              </a:path>
            </a:pathLst>
          </a:custGeom>
          <a:solidFill>
            <a:srgbClr val="EF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4"/>
          <p:cNvSpPr/>
          <p:nvPr/>
        </p:nvSpPr>
        <p:spPr>
          <a:xfrm>
            <a:off x="6213357" y="3780318"/>
            <a:ext cx="19647" cy="6023"/>
          </a:xfrm>
          <a:custGeom>
            <a:rect b="b" l="l" r="r" t="t"/>
            <a:pathLst>
              <a:path extrusionOk="0" h="439" w="1432">
                <a:moveTo>
                  <a:pt x="716" y="0"/>
                </a:moveTo>
                <a:cubicBezTo>
                  <a:pt x="324" y="0"/>
                  <a:pt x="0" y="93"/>
                  <a:pt x="0" y="231"/>
                </a:cubicBezTo>
                <a:cubicBezTo>
                  <a:pt x="0" y="347"/>
                  <a:pt x="324" y="439"/>
                  <a:pt x="716" y="439"/>
                </a:cubicBezTo>
                <a:cubicBezTo>
                  <a:pt x="1109" y="439"/>
                  <a:pt x="1432" y="347"/>
                  <a:pt x="1432" y="231"/>
                </a:cubicBezTo>
                <a:cubicBezTo>
                  <a:pt x="1432" y="93"/>
                  <a:pt x="1109" y="0"/>
                  <a:pt x="716" y="0"/>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4"/>
          <p:cNvSpPr/>
          <p:nvPr/>
        </p:nvSpPr>
        <p:spPr>
          <a:xfrm>
            <a:off x="6239327" y="3789182"/>
            <a:ext cx="19661" cy="6037"/>
          </a:xfrm>
          <a:custGeom>
            <a:rect b="b" l="l" r="r" t="t"/>
            <a:pathLst>
              <a:path extrusionOk="0" h="440" w="1433">
                <a:moveTo>
                  <a:pt x="716" y="1"/>
                </a:moveTo>
                <a:cubicBezTo>
                  <a:pt x="324" y="1"/>
                  <a:pt x="1" y="93"/>
                  <a:pt x="1" y="208"/>
                </a:cubicBezTo>
                <a:cubicBezTo>
                  <a:pt x="1" y="347"/>
                  <a:pt x="324" y="439"/>
                  <a:pt x="716" y="439"/>
                </a:cubicBezTo>
                <a:cubicBezTo>
                  <a:pt x="1109" y="439"/>
                  <a:pt x="1432" y="347"/>
                  <a:pt x="1432" y="208"/>
                </a:cubicBezTo>
                <a:cubicBezTo>
                  <a:pt x="1432" y="93"/>
                  <a:pt x="1109" y="1"/>
                  <a:pt x="716" y="1"/>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4"/>
          <p:cNvSpPr/>
          <p:nvPr/>
        </p:nvSpPr>
        <p:spPr>
          <a:xfrm>
            <a:off x="6187386" y="3789182"/>
            <a:ext cx="19647" cy="6037"/>
          </a:xfrm>
          <a:custGeom>
            <a:rect b="b" l="l" r="r" t="t"/>
            <a:pathLst>
              <a:path extrusionOk="0" h="440" w="1432">
                <a:moveTo>
                  <a:pt x="716" y="1"/>
                </a:moveTo>
                <a:cubicBezTo>
                  <a:pt x="324" y="1"/>
                  <a:pt x="0" y="93"/>
                  <a:pt x="0" y="208"/>
                </a:cubicBezTo>
                <a:cubicBezTo>
                  <a:pt x="0" y="347"/>
                  <a:pt x="324" y="439"/>
                  <a:pt x="716" y="439"/>
                </a:cubicBezTo>
                <a:cubicBezTo>
                  <a:pt x="1109" y="439"/>
                  <a:pt x="1432" y="347"/>
                  <a:pt x="1432" y="208"/>
                </a:cubicBezTo>
                <a:cubicBezTo>
                  <a:pt x="1432" y="93"/>
                  <a:pt x="1109" y="1"/>
                  <a:pt x="716" y="1"/>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4"/>
          <p:cNvSpPr/>
          <p:nvPr/>
        </p:nvSpPr>
        <p:spPr>
          <a:xfrm>
            <a:off x="6213357" y="3798690"/>
            <a:ext cx="19647" cy="6023"/>
          </a:xfrm>
          <a:custGeom>
            <a:rect b="b" l="l" r="r" t="t"/>
            <a:pathLst>
              <a:path extrusionOk="0" h="439" w="1432">
                <a:moveTo>
                  <a:pt x="716" y="0"/>
                </a:moveTo>
                <a:cubicBezTo>
                  <a:pt x="324" y="0"/>
                  <a:pt x="0" y="116"/>
                  <a:pt x="0" y="231"/>
                </a:cubicBezTo>
                <a:cubicBezTo>
                  <a:pt x="0" y="347"/>
                  <a:pt x="324" y="439"/>
                  <a:pt x="716" y="439"/>
                </a:cubicBezTo>
                <a:cubicBezTo>
                  <a:pt x="1109" y="439"/>
                  <a:pt x="1432" y="347"/>
                  <a:pt x="1432" y="231"/>
                </a:cubicBezTo>
                <a:cubicBezTo>
                  <a:pt x="1432" y="116"/>
                  <a:pt x="1109" y="0"/>
                  <a:pt x="716" y="0"/>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4"/>
          <p:cNvSpPr/>
          <p:nvPr/>
        </p:nvSpPr>
        <p:spPr>
          <a:xfrm>
            <a:off x="6218104" y="3921553"/>
            <a:ext cx="91883" cy="35206"/>
          </a:xfrm>
          <a:custGeom>
            <a:rect b="b" l="l" r="r" t="t"/>
            <a:pathLst>
              <a:path extrusionOk="0" h="2566" w="6697">
                <a:moveTo>
                  <a:pt x="1260" y="1"/>
                </a:moveTo>
                <a:cubicBezTo>
                  <a:pt x="921" y="1"/>
                  <a:pt x="606" y="137"/>
                  <a:pt x="370" y="372"/>
                </a:cubicBezTo>
                <a:cubicBezTo>
                  <a:pt x="116" y="603"/>
                  <a:pt x="1" y="1896"/>
                  <a:pt x="1" y="2312"/>
                </a:cubicBezTo>
                <a:lnTo>
                  <a:pt x="1" y="2566"/>
                </a:lnTo>
                <a:lnTo>
                  <a:pt x="2587" y="2566"/>
                </a:lnTo>
                <a:lnTo>
                  <a:pt x="2748" y="2081"/>
                </a:lnTo>
                <a:lnTo>
                  <a:pt x="2956" y="2566"/>
                </a:lnTo>
                <a:lnTo>
                  <a:pt x="5149" y="2566"/>
                </a:lnTo>
                <a:lnTo>
                  <a:pt x="5311" y="1919"/>
                </a:lnTo>
                <a:lnTo>
                  <a:pt x="5403" y="2566"/>
                </a:lnTo>
                <a:lnTo>
                  <a:pt x="6696" y="2566"/>
                </a:lnTo>
                <a:lnTo>
                  <a:pt x="6696" y="2312"/>
                </a:lnTo>
                <a:cubicBezTo>
                  <a:pt x="6696" y="1896"/>
                  <a:pt x="6581" y="603"/>
                  <a:pt x="6327" y="372"/>
                </a:cubicBezTo>
                <a:cubicBezTo>
                  <a:pt x="6091" y="137"/>
                  <a:pt x="5776" y="1"/>
                  <a:pt x="5437" y="1"/>
                </a:cubicBezTo>
                <a:cubicBezTo>
                  <a:pt x="5410" y="1"/>
                  <a:pt x="5384" y="1"/>
                  <a:pt x="5357" y="3"/>
                </a:cubicBezTo>
                <a:lnTo>
                  <a:pt x="1340" y="3"/>
                </a:lnTo>
                <a:cubicBezTo>
                  <a:pt x="1313" y="1"/>
                  <a:pt x="1287" y="1"/>
                  <a:pt x="1260" y="1"/>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4"/>
          <p:cNvSpPr/>
          <p:nvPr/>
        </p:nvSpPr>
        <p:spPr>
          <a:xfrm>
            <a:off x="6268152" y="3891094"/>
            <a:ext cx="37071" cy="17836"/>
          </a:xfrm>
          <a:custGeom>
            <a:rect b="b" l="l" r="r" t="t"/>
            <a:pathLst>
              <a:path extrusionOk="0" h="1300" w="2702">
                <a:moveTo>
                  <a:pt x="1360" y="1"/>
                </a:moveTo>
                <a:cubicBezTo>
                  <a:pt x="705" y="1"/>
                  <a:pt x="47" y="434"/>
                  <a:pt x="1" y="1300"/>
                </a:cubicBezTo>
                <a:lnTo>
                  <a:pt x="878" y="1300"/>
                </a:lnTo>
                <a:cubicBezTo>
                  <a:pt x="843" y="953"/>
                  <a:pt x="1097" y="780"/>
                  <a:pt x="1354" y="780"/>
                </a:cubicBezTo>
                <a:cubicBezTo>
                  <a:pt x="1611" y="780"/>
                  <a:pt x="1871" y="953"/>
                  <a:pt x="1848" y="1300"/>
                </a:cubicBezTo>
                <a:lnTo>
                  <a:pt x="2702" y="1300"/>
                </a:lnTo>
                <a:cubicBezTo>
                  <a:pt x="2667" y="434"/>
                  <a:pt x="2015" y="1"/>
                  <a:pt x="1360" y="1"/>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4"/>
          <p:cNvSpPr/>
          <p:nvPr/>
        </p:nvSpPr>
        <p:spPr>
          <a:xfrm>
            <a:off x="6221904" y="3889599"/>
            <a:ext cx="38032" cy="19331"/>
          </a:xfrm>
          <a:custGeom>
            <a:rect b="b" l="l" r="r" t="t"/>
            <a:pathLst>
              <a:path extrusionOk="0" h="1409" w="2772">
                <a:moveTo>
                  <a:pt x="1386" y="0"/>
                </a:moveTo>
                <a:cubicBezTo>
                  <a:pt x="601" y="0"/>
                  <a:pt x="1" y="647"/>
                  <a:pt x="24" y="1409"/>
                </a:cubicBezTo>
                <a:lnTo>
                  <a:pt x="901" y="1409"/>
                </a:lnTo>
                <a:cubicBezTo>
                  <a:pt x="867" y="1062"/>
                  <a:pt x="1121" y="889"/>
                  <a:pt x="1377" y="889"/>
                </a:cubicBezTo>
                <a:cubicBezTo>
                  <a:pt x="1634" y="889"/>
                  <a:pt x="1894" y="1062"/>
                  <a:pt x="1871" y="1409"/>
                </a:cubicBezTo>
                <a:lnTo>
                  <a:pt x="2725" y="1409"/>
                </a:lnTo>
                <a:cubicBezTo>
                  <a:pt x="2771" y="647"/>
                  <a:pt x="2148" y="0"/>
                  <a:pt x="1386" y="0"/>
                </a:cubicBezTo>
                <a:close/>
              </a:path>
            </a:pathLst>
          </a:cu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4"/>
          <p:cNvSpPr txBox="1"/>
          <p:nvPr>
            <p:ph idx="2" type="body"/>
          </p:nvPr>
        </p:nvSpPr>
        <p:spPr>
          <a:xfrm>
            <a:off x="270750" y="333925"/>
            <a:ext cx="3522600" cy="187500"/>
          </a:xfrm>
          <a:prstGeom prst="rect">
            <a:avLst/>
          </a:prstGeom>
        </p:spPr>
        <p:txBody>
          <a:bodyPr anchorCtr="0" anchor="t" bIns="0" lIns="0" spcFirstLastPara="1" rIns="228600" wrap="square" tIns="0">
            <a:noAutofit/>
          </a:bodyPr>
          <a:lstStyle/>
          <a:p>
            <a:pPr indent="0" lvl="0" marL="0" rtl="0" algn="l">
              <a:lnSpc>
                <a:spcPct val="114000"/>
              </a:lnSpc>
              <a:spcBef>
                <a:spcPts val="0"/>
              </a:spcBef>
              <a:spcAft>
                <a:spcPts val="500"/>
              </a:spcAft>
              <a:buNone/>
            </a:pPr>
            <a:r>
              <a:rPr lang="en" sz="1400">
                <a:solidFill>
                  <a:srgbClr val="434343"/>
                </a:solidFill>
              </a:rPr>
              <a:t>*This step is mandatory for GDGs</a:t>
            </a:r>
            <a:r>
              <a:rPr lang="en" sz="1400">
                <a:solidFill>
                  <a:srgbClr val="434343"/>
                </a:solidFill>
              </a:rPr>
              <a:t>.</a:t>
            </a:r>
            <a:endParaRPr sz="1400">
              <a:solidFill>
                <a:srgbClr val="434343"/>
              </a:solidFill>
            </a:endParaRPr>
          </a:p>
        </p:txBody>
      </p:sp>
      <p:sp>
        <p:nvSpPr>
          <p:cNvPr id="1107" name="Google Shape;1107;p64"/>
          <p:cNvSpPr/>
          <p:nvPr/>
        </p:nvSpPr>
        <p:spPr>
          <a:xfrm>
            <a:off x="7755975" y="4426625"/>
            <a:ext cx="1058100" cy="627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08" name="Google Shape;1108;p64"/>
          <p:cNvPicPr preferRelativeResize="0"/>
          <p:nvPr/>
        </p:nvPicPr>
        <p:blipFill>
          <a:blip r:embed="rId4">
            <a:alphaModFix/>
          </a:blip>
          <a:stretch>
            <a:fillRect/>
          </a:stretch>
        </p:blipFill>
        <p:spPr>
          <a:xfrm>
            <a:off x="7864112" y="4196313"/>
            <a:ext cx="704779" cy="873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2" name="Shape 1112"/>
        <p:cNvGrpSpPr/>
        <p:nvPr/>
      </p:nvGrpSpPr>
      <p:grpSpPr>
        <a:xfrm>
          <a:off x="0" y="0"/>
          <a:ext cx="0" cy="0"/>
          <a:chOff x="0" y="0"/>
          <a:chExt cx="0" cy="0"/>
        </a:xfrm>
      </p:grpSpPr>
      <p:sp>
        <p:nvSpPr>
          <p:cNvPr id="1113" name="Google Shape;1113;p65"/>
          <p:cNvSpPr/>
          <p:nvPr/>
        </p:nvSpPr>
        <p:spPr>
          <a:xfrm>
            <a:off x="4572025" y="2642700"/>
            <a:ext cx="4572000" cy="17622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5"/>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Example Description*</a:t>
            </a:r>
            <a:endParaRPr/>
          </a:p>
        </p:txBody>
      </p:sp>
      <p:sp>
        <p:nvSpPr>
          <p:cNvPr id="1115" name="Google Shape;1115;p65"/>
          <p:cNvSpPr txBox="1"/>
          <p:nvPr>
            <p:ph idx="1" type="body"/>
          </p:nvPr>
        </p:nvSpPr>
        <p:spPr>
          <a:xfrm>
            <a:off x="4572025" y="4686175"/>
            <a:ext cx="3412800" cy="1914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sz="700">
                <a:solidFill>
                  <a:srgbClr val="434343"/>
                </a:solidFill>
              </a:rPr>
              <a:t>* This is a sample description. Feel free to personalize to your community. </a:t>
            </a:r>
            <a:endParaRPr sz="700">
              <a:solidFill>
                <a:srgbClr val="434343"/>
              </a:solidFill>
            </a:endParaRPr>
          </a:p>
        </p:txBody>
      </p:sp>
      <p:sp>
        <p:nvSpPr>
          <p:cNvPr id="1116" name="Google Shape;1116;p65"/>
          <p:cNvSpPr txBox="1"/>
          <p:nvPr>
            <p:ph idx="2" type="body"/>
          </p:nvPr>
        </p:nvSpPr>
        <p:spPr>
          <a:xfrm>
            <a:off x="762025" y="1514225"/>
            <a:ext cx="3174900" cy="2819700"/>
          </a:xfrm>
          <a:prstGeom prst="rect">
            <a:avLst/>
          </a:prstGeom>
        </p:spPr>
        <p:txBody>
          <a:bodyPr anchorCtr="0" anchor="t" bIns="0" lIns="0" spcFirstLastPara="1" rIns="228600" wrap="square" tIns="0">
            <a:noAutofit/>
          </a:bodyPr>
          <a:lstStyle/>
          <a:p>
            <a:pPr indent="0" lvl="0" marL="0" rtl="0" algn="l">
              <a:lnSpc>
                <a:spcPct val="114000"/>
              </a:lnSpc>
              <a:spcBef>
                <a:spcPts val="0"/>
              </a:spcBef>
              <a:spcAft>
                <a:spcPts val="0"/>
              </a:spcAft>
              <a:buNone/>
            </a:pPr>
            <a:r>
              <a:rPr lang="en"/>
              <a:t>Flutter is Google’s portable UI kit for crafting high-quality native interfaces on iOS and Android in record time. Flutter works with existing code, is used by developers and organizations around the world, and is free and open source.</a:t>
            </a:r>
            <a:endParaRPr/>
          </a:p>
          <a:p>
            <a:pPr indent="0" lvl="0" marL="0" rtl="0" algn="l">
              <a:lnSpc>
                <a:spcPct val="114000"/>
              </a:lnSpc>
              <a:spcBef>
                <a:spcPts val="500"/>
              </a:spcBef>
              <a:spcAft>
                <a:spcPts val="0"/>
              </a:spcAft>
              <a:buNone/>
            </a:pPr>
            <a:r>
              <a:rPr lang="en"/>
              <a:t>Want to get started on building Flutter apps? </a:t>
            </a:r>
            <a:endParaRPr/>
          </a:p>
          <a:p>
            <a:pPr indent="0" lvl="0" marL="0" rtl="0" algn="l">
              <a:lnSpc>
                <a:spcPct val="114000"/>
              </a:lnSpc>
              <a:spcBef>
                <a:spcPts val="500"/>
              </a:spcBef>
              <a:spcAft>
                <a:spcPts val="0"/>
              </a:spcAft>
              <a:buNone/>
            </a:pPr>
            <a:r>
              <a:rPr lang="en"/>
              <a:t>Join us for our Flutter Study Jam! Together we'll work through Flutter codelabs prepared by Google instructors. You will be able to get hands-on experience with Flutter and build a Flutter app while learning the fundamentals.. </a:t>
            </a:r>
            <a:endParaRPr/>
          </a:p>
          <a:p>
            <a:pPr indent="0" lvl="0" marL="0" rtl="0" algn="l">
              <a:lnSpc>
                <a:spcPct val="114000"/>
              </a:lnSpc>
              <a:spcBef>
                <a:spcPts val="500"/>
              </a:spcBef>
              <a:spcAft>
                <a:spcPts val="0"/>
              </a:spcAft>
              <a:buNone/>
            </a:pPr>
            <a:r>
              <a:t/>
            </a:r>
            <a:endParaRPr/>
          </a:p>
          <a:p>
            <a:pPr indent="0" lvl="0" marL="0" rtl="0" algn="l">
              <a:lnSpc>
                <a:spcPct val="114000"/>
              </a:lnSpc>
              <a:spcBef>
                <a:spcPts val="500"/>
              </a:spcBef>
              <a:spcAft>
                <a:spcPts val="0"/>
              </a:spcAft>
              <a:buNone/>
            </a:pPr>
            <a:r>
              <a:t/>
            </a:r>
            <a:endParaRPr/>
          </a:p>
          <a:p>
            <a:pPr indent="0" lvl="0" marL="0" rtl="0" algn="l">
              <a:lnSpc>
                <a:spcPct val="114000"/>
              </a:lnSpc>
              <a:spcBef>
                <a:spcPts val="500"/>
              </a:spcBef>
              <a:spcAft>
                <a:spcPts val="0"/>
              </a:spcAft>
              <a:buNone/>
            </a:pPr>
            <a:r>
              <a:rPr lang="en"/>
              <a:t>Agenda:</a:t>
            </a:r>
            <a:endParaRPr/>
          </a:p>
          <a:p>
            <a:pPr indent="0" lvl="0" marL="0" rtl="0" algn="l">
              <a:lnSpc>
                <a:spcPct val="114000"/>
              </a:lnSpc>
              <a:spcBef>
                <a:spcPts val="500"/>
              </a:spcBef>
              <a:spcAft>
                <a:spcPts val="0"/>
              </a:spcAft>
              <a:buNone/>
            </a:pPr>
            <a:r>
              <a:t/>
            </a:r>
            <a:endParaRPr/>
          </a:p>
          <a:p>
            <a:pPr indent="0" lvl="0" marL="0" rtl="0" algn="l">
              <a:lnSpc>
                <a:spcPct val="114000"/>
              </a:lnSpc>
              <a:spcBef>
                <a:spcPts val="500"/>
              </a:spcBef>
              <a:spcAft>
                <a:spcPts val="500"/>
              </a:spcAft>
              <a:buNone/>
            </a:pPr>
            <a:r>
              <a:t/>
            </a:r>
            <a:endParaRPr/>
          </a:p>
        </p:txBody>
      </p:sp>
      <p:sp>
        <p:nvSpPr>
          <p:cNvPr id="1117" name="Google Shape;1117;p65"/>
          <p:cNvSpPr txBox="1"/>
          <p:nvPr>
            <p:ph idx="2" type="body"/>
          </p:nvPr>
        </p:nvSpPr>
        <p:spPr>
          <a:xfrm>
            <a:off x="4895825" y="2860050"/>
            <a:ext cx="3810000" cy="1327500"/>
          </a:xfrm>
          <a:prstGeom prst="rect">
            <a:avLst/>
          </a:prstGeom>
        </p:spPr>
        <p:txBody>
          <a:bodyPr anchorCtr="0" anchor="t" bIns="0" lIns="0" spcFirstLastPara="1" rIns="228600" wrap="square" tIns="0">
            <a:noAutofit/>
          </a:bodyPr>
          <a:lstStyle/>
          <a:p>
            <a:pPr indent="0" lvl="0" marL="0" rtl="0" algn="l">
              <a:lnSpc>
                <a:spcPct val="114000"/>
              </a:lnSpc>
              <a:spcBef>
                <a:spcPts val="0"/>
              </a:spcBef>
              <a:spcAft>
                <a:spcPts val="0"/>
              </a:spcAft>
              <a:buNone/>
            </a:pPr>
            <a:r>
              <a:rPr b="1" lang="en">
                <a:latin typeface="Google Sans"/>
                <a:ea typeface="Google Sans"/>
                <a:cs typeface="Google Sans"/>
                <a:sym typeface="Google Sans"/>
              </a:rPr>
              <a:t>Agenda:</a:t>
            </a:r>
            <a:endParaRPr b="1">
              <a:latin typeface="Google Sans"/>
              <a:ea typeface="Google Sans"/>
              <a:cs typeface="Google Sans"/>
              <a:sym typeface="Google Sans"/>
            </a:endParaRPr>
          </a:p>
          <a:p>
            <a:pPr indent="0" lvl="0" marL="0" rtl="0" algn="l">
              <a:lnSpc>
                <a:spcPct val="114000"/>
              </a:lnSpc>
              <a:spcBef>
                <a:spcPts val="500"/>
              </a:spcBef>
              <a:spcAft>
                <a:spcPts val="0"/>
              </a:spcAft>
              <a:buNone/>
            </a:pPr>
            <a:r>
              <a:rPr lang="en">
                <a:solidFill>
                  <a:schemeClr val="accent1"/>
                </a:solidFill>
                <a:latin typeface="Google Sans Medium"/>
                <a:ea typeface="Google Sans Medium"/>
                <a:cs typeface="Google Sans Medium"/>
                <a:sym typeface="Google Sans Medium"/>
              </a:rPr>
              <a:t>6:00pm:</a:t>
            </a:r>
            <a:r>
              <a:rPr lang="en">
                <a:latin typeface="Google Sans"/>
                <a:ea typeface="Google Sans"/>
                <a:cs typeface="Google Sans"/>
                <a:sym typeface="Google Sans"/>
              </a:rPr>
              <a:t> Flutter Introduction</a:t>
            </a:r>
            <a:endParaRPr>
              <a:latin typeface="Google Sans"/>
              <a:ea typeface="Google Sans"/>
              <a:cs typeface="Google Sans"/>
              <a:sym typeface="Google Sans"/>
            </a:endParaRPr>
          </a:p>
          <a:p>
            <a:pPr indent="0" lvl="0" marL="0" rtl="0" algn="l">
              <a:lnSpc>
                <a:spcPct val="114000"/>
              </a:lnSpc>
              <a:spcBef>
                <a:spcPts val="500"/>
              </a:spcBef>
              <a:spcAft>
                <a:spcPts val="0"/>
              </a:spcAft>
              <a:buNone/>
            </a:pPr>
            <a:r>
              <a:rPr lang="en">
                <a:solidFill>
                  <a:schemeClr val="accent1"/>
                </a:solidFill>
                <a:latin typeface="Google Sans Medium"/>
                <a:ea typeface="Google Sans Medium"/>
                <a:cs typeface="Google Sans Medium"/>
                <a:sym typeface="Google Sans Medium"/>
              </a:rPr>
              <a:t>6</a:t>
            </a:r>
            <a:r>
              <a:rPr lang="en">
                <a:solidFill>
                  <a:schemeClr val="accent1"/>
                </a:solidFill>
                <a:latin typeface="Google Sans Medium"/>
                <a:ea typeface="Google Sans Medium"/>
                <a:cs typeface="Google Sans Medium"/>
                <a:sym typeface="Google Sans Medium"/>
              </a:rPr>
              <a:t>:45pm:</a:t>
            </a:r>
            <a:r>
              <a:rPr lang="en">
                <a:latin typeface="Google Sans Medium"/>
                <a:ea typeface="Google Sans Medium"/>
                <a:cs typeface="Google Sans Medium"/>
                <a:sym typeface="Google Sans Medium"/>
              </a:rPr>
              <a:t> </a:t>
            </a:r>
            <a:r>
              <a:rPr lang="en">
                <a:latin typeface="Google Sans"/>
                <a:ea typeface="Google Sans"/>
                <a:cs typeface="Google Sans"/>
                <a:sym typeface="Google Sans"/>
              </a:rPr>
              <a:t>Break</a:t>
            </a:r>
            <a:endParaRPr>
              <a:latin typeface="Google Sans"/>
              <a:ea typeface="Google Sans"/>
              <a:cs typeface="Google Sans"/>
              <a:sym typeface="Google Sans"/>
            </a:endParaRPr>
          </a:p>
          <a:p>
            <a:pPr indent="0" lvl="0" marL="0" rtl="0" algn="l">
              <a:lnSpc>
                <a:spcPct val="114000"/>
              </a:lnSpc>
              <a:spcBef>
                <a:spcPts val="500"/>
              </a:spcBef>
              <a:spcAft>
                <a:spcPts val="0"/>
              </a:spcAft>
              <a:buNone/>
            </a:pPr>
            <a:r>
              <a:rPr lang="en">
                <a:solidFill>
                  <a:schemeClr val="accent1"/>
                </a:solidFill>
                <a:latin typeface="Google Sans Medium"/>
                <a:ea typeface="Google Sans Medium"/>
                <a:cs typeface="Google Sans Medium"/>
                <a:sym typeface="Google Sans Medium"/>
              </a:rPr>
              <a:t>7</a:t>
            </a:r>
            <a:r>
              <a:rPr lang="en">
                <a:solidFill>
                  <a:schemeClr val="accent1"/>
                </a:solidFill>
                <a:latin typeface="Google Sans Medium"/>
                <a:ea typeface="Google Sans Medium"/>
                <a:cs typeface="Google Sans Medium"/>
                <a:sym typeface="Google Sans Medium"/>
              </a:rPr>
              <a:t>:00pm:</a:t>
            </a:r>
            <a:r>
              <a:rPr lang="en">
                <a:latin typeface="Google Sans"/>
                <a:ea typeface="Google Sans"/>
                <a:cs typeface="Google Sans"/>
                <a:sym typeface="Google Sans"/>
              </a:rPr>
              <a:t> </a:t>
            </a:r>
            <a:r>
              <a:rPr lang="en">
                <a:latin typeface="Google Sans"/>
                <a:ea typeface="Google Sans"/>
                <a:cs typeface="Google Sans"/>
                <a:sym typeface="Google Sans"/>
              </a:rPr>
              <a:t>Write Your First Flutter App, part 1</a:t>
            </a:r>
            <a:endParaRPr>
              <a:latin typeface="Google Sans"/>
              <a:ea typeface="Google Sans"/>
              <a:cs typeface="Google Sans"/>
              <a:sym typeface="Google Sans"/>
            </a:endParaRPr>
          </a:p>
          <a:p>
            <a:pPr indent="0" lvl="0" marL="0" rtl="0" algn="l">
              <a:spcBef>
                <a:spcPts val="500"/>
              </a:spcBef>
              <a:spcAft>
                <a:spcPts val="1000"/>
              </a:spcAft>
              <a:buNone/>
            </a:pPr>
            <a:r>
              <a:rPr lang="en">
                <a:solidFill>
                  <a:schemeClr val="accent1"/>
                </a:solidFill>
                <a:latin typeface="Google Sans Medium"/>
                <a:ea typeface="Google Sans Medium"/>
                <a:cs typeface="Google Sans Medium"/>
                <a:sym typeface="Google Sans Medium"/>
              </a:rPr>
              <a:t>9:00pm:</a:t>
            </a:r>
            <a:r>
              <a:rPr lang="en">
                <a:latin typeface="Google Sans"/>
                <a:ea typeface="Google Sans"/>
                <a:cs typeface="Google Sans"/>
                <a:sym typeface="Google Sans"/>
              </a:rPr>
              <a:t> Event ends</a:t>
            </a:r>
            <a:endParaRPr>
              <a:latin typeface="Google Sans"/>
              <a:ea typeface="Google Sans"/>
              <a:cs typeface="Google Sans"/>
              <a:sym typeface="Google Sans"/>
            </a:endParaRPr>
          </a:p>
        </p:txBody>
      </p:sp>
      <p:sp>
        <p:nvSpPr>
          <p:cNvPr id="1118" name="Google Shape;1118;p65"/>
          <p:cNvSpPr txBox="1"/>
          <p:nvPr>
            <p:ph idx="2" type="body"/>
          </p:nvPr>
        </p:nvSpPr>
        <p:spPr>
          <a:xfrm>
            <a:off x="4571950" y="1514225"/>
            <a:ext cx="3487800" cy="847200"/>
          </a:xfrm>
          <a:prstGeom prst="rect">
            <a:avLst/>
          </a:prstGeom>
        </p:spPr>
        <p:txBody>
          <a:bodyPr anchorCtr="0" anchor="t" bIns="0" lIns="0" spcFirstLastPara="1" rIns="228600" wrap="square" tIns="0">
            <a:noAutofit/>
          </a:bodyPr>
          <a:lstStyle/>
          <a:p>
            <a:pPr indent="0" lvl="0" marL="0" rtl="0" algn="l">
              <a:lnSpc>
                <a:spcPct val="114000"/>
              </a:lnSpc>
              <a:spcBef>
                <a:spcPts val="0"/>
              </a:spcBef>
              <a:spcAft>
                <a:spcPts val="0"/>
              </a:spcAft>
              <a:buNone/>
            </a:pPr>
            <a:r>
              <a:rPr lang="en"/>
              <a:t>Bring a laptop! The course will run on all of the latest versions of the popular browsers. For the best experience, the laptop should have Flutter installed on it prior to starting the study jam to save time. Windows/Linux/Mac would all be fine.  Check out : </a:t>
            </a:r>
            <a:r>
              <a:rPr lang="en" u="sng">
                <a:solidFill>
                  <a:schemeClr val="hlink"/>
                </a:solidFill>
                <a:hlinkClick r:id="rId3"/>
              </a:rPr>
              <a:t>https://flutter.dev/docs/get-started/install</a:t>
            </a:r>
            <a:endParaRPr/>
          </a:p>
          <a:p>
            <a:pPr indent="0" lvl="0" marL="0" rtl="0" algn="l">
              <a:lnSpc>
                <a:spcPct val="114000"/>
              </a:lnSpc>
              <a:spcBef>
                <a:spcPts val="500"/>
              </a:spcBef>
              <a:spcAft>
                <a:spcPts val="0"/>
              </a:spcAft>
              <a:buNone/>
            </a:pPr>
            <a:r>
              <a:t/>
            </a:r>
            <a:endParaRPr/>
          </a:p>
          <a:p>
            <a:pPr indent="0" lvl="0" marL="0" rtl="0" algn="l">
              <a:lnSpc>
                <a:spcPct val="114000"/>
              </a:lnSpc>
              <a:spcBef>
                <a:spcPts val="500"/>
              </a:spcBef>
              <a:spcAft>
                <a:spcPts val="500"/>
              </a:spcAft>
              <a:buNone/>
            </a:pPr>
            <a:r>
              <a:t/>
            </a:r>
            <a:endParaRPr/>
          </a:p>
        </p:txBody>
      </p:sp>
      <p:grpSp>
        <p:nvGrpSpPr>
          <p:cNvPr id="1119" name="Google Shape;1119;p65"/>
          <p:cNvGrpSpPr/>
          <p:nvPr/>
        </p:nvGrpSpPr>
        <p:grpSpPr>
          <a:xfrm>
            <a:off x="4397586" y="2571762"/>
            <a:ext cx="348830" cy="457144"/>
            <a:chOff x="1103258" y="-38685"/>
            <a:chExt cx="378341" cy="495817"/>
          </a:xfrm>
        </p:grpSpPr>
        <p:sp>
          <p:nvSpPr>
            <p:cNvPr id="1120" name="Google Shape;1120;p65"/>
            <p:cNvSpPr/>
            <p:nvPr/>
          </p:nvSpPr>
          <p:spPr>
            <a:xfrm>
              <a:off x="1293663" y="-17839"/>
              <a:ext cx="928" cy="87581"/>
            </a:xfrm>
            <a:custGeom>
              <a:rect b="b" l="l" r="r" t="t"/>
              <a:pathLst>
                <a:path extrusionOk="0" fill="none" h="38120" w="404">
                  <a:moveTo>
                    <a:pt x="403" y="1"/>
                  </a:moveTo>
                  <a:lnTo>
                    <a:pt x="0" y="38119"/>
                  </a:lnTo>
                </a:path>
              </a:pathLst>
            </a:custGeom>
            <a:noFill/>
            <a:ln cap="rnd" cmpd="sng" w="38100">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5"/>
            <p:cNvSpPr/>
            <p:nvPr/>
          </p:nvSpPr>
          <p:spPr>
            <a:xfrm>
              <a:off x="1103258" y="48407"/>
              <a:ext cx="378341" cy="375106"/>
            </a:xfrm>
            <a:custGeom>
              <a:rect b="b" l="l" r="r" t="t"/>
              <a:pathLst>
                <a:path extrusionOk="0" h="163267" w="164675">
                  <a:moveTo>
                    <a:pt x="81913" y="1"/>
                  </a:moveTo>
                  <a:cubicBezTo>
                    <a:pt x="37008" y="1"/>
                    <a:pt x="504" y="36228"/>
                    <a:pt x="303" y="81280"/>
                  </a:cubicBezTo>
                  <a:cubicBezTo>
                    <a:pt x="0" y="126357"/>
                    <a:pt x="36404" y="163063"/>
                    <a:pt x="81480" y="163265"/>
                  </a:cubicBezTo>
                  <a:lnTo>
                    <a:pt x="82388" y="163265"/>
                  </a:lnTo>
                  <a:cubicBezTo>
                    <a:pt x="82574" y="163266"/>
                    <a:pt x="82760" y="163267"/>
                    <a:pt x="82946" y="163267"/>
                  </a:cubicBezTo>
                  <a:cubicBezTo>
                    <a:pt x="127767" y="163267"/>
                    <a:pt x="164272" y="126978"/>
                    <a:pt x="164473" y="82087"/>
                  </a:cubicBezTo>
                  <a:cubicBezTo>
                    <a:pt x="164675" y="37011"/>
                    <a:pt x="128372" y="203"/>
                    <a:pt x="83295" y="2"/>
                  </a:cubicBezTo>
                  <a:lnTo>
                    <a:pt x="82287" y="2"/>
                  </a:lnTo>
                  <a:cubicBezTo>
                    <a:pt x="82162" y="1"/>
                    <a:pt x="82038" y="1"/>
                    <a:pt x="81913" y="1"/>
                  </a:cubicBezTo>
                  <a:close/>
                </a:path>
              </a:pathLst>
            </a:custGeom>
            <a:solidFill>
              <a:srgbClr val="9FC1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5"/>
            <p:cNvSpPr/>
            <p:nvPr/>
          </p:nvSpPr>
          <p:spPr>
            <a:xfrm>
              <a:off x="1241079" y="-38685"/>
              <a:ext cx="107273" cy="43094"/>
            </a:xfrm>
            <a:custGeom>
              <a:rect b="b" l="l" r="r" t="t"/>
              <a:pathLst>
                <a:path extrusionOk="0" h="18757" w="46691">
                  <a:moveTo>
                    <a:pt x="203" y="0"/>
                  </a:moveTo>
                  <a:lnTo>
                    <a:pt x="1" y="18252"/>
                  </a:lnTo>
                  <a:lnTo>
                    <a:pt x="46489" y="18757"/>
                  </a:lnTo>
                  <a:lnTo>
                    <a:pt x="46691" y="504"/>
                  </a:lnTo>
                  <a:lnTo>
                    <a:pt x="203" y="0"/>
                  </a:lnTo>
                  <a:close/>
                </a:path>
              </a:pathLst>
            </a:cu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5"/>
            <p:cNvSpPr/>
            <p:nvPr/>
          </p:nvSpPr>
          <p:spPr>
            <a:xfrm rot="8998137">
              <a:off x="1301398" y="214192"/>
              <a:ext cx="104302" cy="232381"/>
            </a:xfrm>
            <a:prstGeom prst="triangle">
              <a:avLst>
                <a:gd fmla="val 50000" name="adj"/>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5"/>
            <p:cNvSpPr/>
            <p:nvPr/>
          </p:nvSpPr>
          <p:spPr>
            <a:xfrm rot="3612872">
              <a:off x="1242187" y="178285"/>
              <a:ext cx="105082" cy="105082"/>
            </a:xfrm>
            <a:prstGeom prst="pie">
              <a:avLst>
                <a:gd fmla="val 5398431" name="adj1"/>
                <a:gd fmla="val 16200000" name="adj2"/>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 name="Google Shape;1125;p65"/>
          <p:cNvSpPr/>
          <p:nvPr/>
        </p:nvSpPr>
        <p:spPr>
          <a:xfrm>
            <a:off x="9083800" y="2642700"/>
            <a:ext cx="60300" cy="176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5"/>
          <p:cNvSpPr/>
          <p:nvPr/>
        </p:nvSpPr>
        <p:spPr>
          <a:xfrm>
            <a:off x="7755975" y="4426625"/>
            <a:ext cx="1058100" cy="627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27" name="Google Shape;1127;p65"/>
          <p:cNvPicPr preferRelativeResize="0"/>
          <p:nvPr/>
        </p:nvPicPr>
        <p:blipFill>
          <a:blip r:embed="rId4">
            <a:alphaModFix/>
          </a:blip>
          <a:stretch>
            <a:fillRect/>
          </a:stretch>
        </p:blipFill>
        <p:spPr>
          <a:xfrm>
            <a:off x="7864112" y="4196313"/>
            <a:ext cx="704779" cy="873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sp>
        <p:nvSpPr>
          <p:cNvPr id="1132" name="Google Shape;1132;p66"/>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Starting Point</a:t>
            </a:r>
            <a:endParaRPr/>
          </a:p>
        </p:txBody>
      </p:sp>
      <p:sp>
        <p:nvSpPr>
          <p:cNvPr id="1133" name="Google Shape;1133;p66"/>
          <p:cNvSpPr txBox="1"/>
          <p:nvPr>
            <p:ph idx="1" type="body"/>
          </p:nvPr>
        </p:nvSpPr>
        <p:spPr>
          <a:xfrm>
            <a:off x="762025" y="1514225"/>
            <a:ext cx="7270800" cy="28197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If your attendees are new to Flutter, start with Flutter Introduction. </a:t>
            </a:r>
            <a:endParaRPr/>
          </a:p>
          <a:p>
            <a:pPr indent="-298450" lvl="0" marL="457200" rtl="0" algn="l">
              <a:spcBef>
                <a:spcPts val="0"/>
              </a:spcBef>
              <a:spcAft>
                <a:spcPts val="0"/>
              </a:spcAft>
              <a:buSzPts val="1100"/>
              <a:buChar char="●"/>
            </a:pPr>
            <a:r>
              <a:rPr lang="en" u="sng">
                <a:solidFill>
                  <a:schemeClr val="hlink"/>
                </a:solidFill>
                <a:hlinkClick r:id="rId3"/>
              </a:rPr>
              <a:t>Flutter introduction slide templates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can also use the Dart codelab if you want to get your attendees familiar with Dart </a:t>
            </a:r>
            <a:endParaRPr/>
          </a:p>
          <a:p>
            <a:pPr indent="-298450" lvl="0" marL="457200" rtl="0" algn="l">
              <a:spcBef>
                <a:spcPts val="0"/>
              </a:spcBef>
              <a:spcAft>
                <a:spcPts val="0"/>
              </a:spcAft>
              <a:buSzPts val="1100"/>
              <a:buChar char="●"/>
            </a:pPr>
            <a:r>
              <a:rPr lang="en" u="sng">
                <a:solidFill>
                  <a:schemeClr val="hlink"/>
                </a:solidFill>
                <a:hlinkClick r:id="rId4"/>
              </a:rPr>
              <a:t>Dart codelab</a:t>
            </a:r>
            <a:endParaRPr/>
          </a:p>
        </p:txBody>
      </p:sp>
      <p:sp>
        <p:nvSpPr>
          <p:cNvPr id="1134" name="Google Shape;1134;p66"/>
          <p:cNvSpPr/>
          <p:nvPr/>
        </p:nvSpPr>
        <p:spPr>
          <a:xfrm>
            <a:off x="7755975" y="4426625"/>
            <a:ext cx="1058100" cy="627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35" name="Google Shape;1135;p66"/>
          <p:cNvPicPr preferRelativeResize="0"/>
          <p:nvPr/>
        </p:nvPicPr>
        <p:blipFill>
          <a:blip r:embed="rId5">
            <a:alphaModFix/>
          </a:blip>
          <a:stretch>
            <a:fillRect/>
          </a:stretch>
        </p:blipFill>
        <p:spPr>
          <a:xfrm>
            <a:off x="7864112" y="4196313"/>
            <a:ext cx="704779" cy="873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9" name="Shape 1139"/>
        <p:cNvGrpSpPr/>
        <p:nvPr/>
      </p:nvGrpSpPr>
      <p:grpSpPr>
        <a:xfrm>
          <a:off x="0" y="0"/>
          <a:ext cx="0" cy="0"/>
          <a:chOff x="0" y="0"/>
          <a:chExt cx="0" cy="0"/>
        </a:xfrm>
      </p:grpSpPr>
      <p:sp>
        <p:nvSpPr>
          <p:cNvPr id="1140" name="Google Shape;1140;p67"/>
          <p:cNvSpPr txBox="1"/>
          <p:nvPr>
            <p:ph type="title"/>
          </p:nvPr>
        </p:nvSpPr>
        <p:spPr>
          <a:xfrm>
            <a:off x="761950" y="809575"/>
            <a:ext cx="5080200" cy="3522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t>Option</a:t>
            </a:r>
            <a:r>
              <a:rPr lang="en"/>
              <a:t> 1</a:t>
            </a:r>
            <a:endParaRPr/>
          </a:p>
        </p:txBody>
      </p:sp>
      <p:sp>
        <p:nvSpPr>
          <p:cNvPr id="1141" name="Google Shape;1141;p67"/>
          <p:cNvSpPr txBox="1"/>
          <p:nvPr>
            <p:ph idx="4294967295" type="body"/>
          </p:nvPr>
        </p:nvSpPr>
        <p:spPr>
          <a:xfrm>
            <a:off x="717825" y="1420125"/>
            <a:ext cx="4987200" cy="1362000"/>
          </a:xfrm>
          <a:prstGeom prst="rect">
            <a:avLst/>
          </a:prstGeom>
        </p:spPr>
        <p:txBody>
          <a:bodyPr anchorCtr="0" anchor="t" bIns="0" lIns="0" spcFirstLastPara="1" rIns="228600" wrap="square" tIns="0">
            <a:noAutofit/>
          </a:bodyPr>
          <a:lstStyle/>
          <a:p>
            <a:pPr indent="0" lvl="0" marL="0" rtl="0" algn="l">
              <a:spcBef>
                <a:spcPts val="0"/>
              </a:spcBef>
              <a:spcAft>
                <a:spcPts val="0"/>
              </a:spcAft>
              <a:buNone/>
            </a:pPr>
            <a:r>
              <a:rPr lang="en">
                <a:solidFill>
                  <a:srgbClr val="434343"/>
                </a:solidFill>
              </a:rPr>
              <a:t>Build </a:t>
            </a:r>
            <a:r>
              <a:rPr lang="en" sz="1050">
                <a:solidFill>
                  <a:srgbClr val="434343"/>
                </a:solidFill>
                <a:highlight>
                  <a:srgbClr val="FFFFFF"/>
                </a:highlight>
              </a:rPr>
              <a:t>your first Flutter app with the following 2 codelabs :</a:t>
            </a:r>
            <a:endParaRPr sz="1050">
              <a:solidFill>
                <a:srgbClr val="434343"/>
              </a:solidFill>
              <a:highlight>
                <a:srgbClr val="FFFFFF"/>
              </a:highlight>
            </a:endParaRPr>
          </a:p>
          <a:p>
            <a:pPr indent="-295275" lvl="0" marL="457200" rtl="0" algn="l">
              <a:spcBef>
                <a:spcPts val="0"/>
              </a:spcBef>
              <a:spcAft>
                <a:spcPts val="0"/>
              </a:spcAft>
              <a:buClr>
                <a:srgbClr val="000000"/>
              </a:buClr>
              <a:buSzPts val="1050"/>
              <a:buChar char="●"/>
            </a:pPr>
            <a:r>
              <a:rPr lang="en" sz="1050" u="sng">
                <a:solidFill>
                  <a:schemeClr val="hlink"/>
                </a:solidFill>
                <a:highlight>
                  <a:srgbClr val="FFFFFF"/>
                </a:highlight>
                <a:hlinkClick r:id="rId3"/>
              </a:rPr>
              <a:t>Write Your First Flutter App, part 1</a:t>
            </a:r>
            <a:endParaRPr sz="1050">
              <a:solidFill>
                <a:srgbClr val="000000"/>
              </a:solidFill>
              <a:highlight>
                <a:srgbClr val="FFFFFF"/>
              </a:highlight>
            </a:endParaRPr>
          </a:p>
          <a:p>
            <a:pPr indent="-295275" lvl="0" marL="457200" rtl="0" algn="l">
              <a:spcBef>
                <a:spcPts val="0"/>
              </a:spcBef>
              <a:spcAft>
                <a:spcPts val="0"/>
              </a:spcAft>
              <a:buClr>
                <a:srgbClr val="000000"/>
              </a:buClr>
              <a:buSzPts val="1050"/>
              <a:buChar char="●"/>
            </a:pPr>
            <a:r>
              <a:rPr lang="en" sz="1050" u="sng">
                <a:solidFill>
                  <a:schemeClr val="hlink"/>
                </a:solidFill>
                <a:highlight>
                  <a:srgbClr val="FFFFFF"/>
                </a:highlight>
                <a:hlinkClick r:id="rId4"/>
              </a:rPr>
              <a:t>Write Your First Flutter App, part 2</a:t>
            </a:r>
            <a:endParaRPr sz="1050">
              <a:solidFill>
                <a:srgbClr val="000000"/>
              </a:solidFill>
              <a:highlight>
                <a:srgbClr val="FFFFFF"/>
              </a:highlight>
            </a:endParaRPr>
          </a:p>
          <a:p>
            <a:pPr indent="0" lvl="0" marL="457200" rtl="0" algn="l">
              <a:spcBef>
                <a:spcPts val="0"/>
              </a:spcBef>
              <a:spcAft>
                <a:spcPts val="0"/>
              </a:spcAft>
              <a:buNone/>
            </a:pPr>
            <a:r>
              <a:t/>
            </a:r>
            <a:endParaRPr sz="1050">
              <a:solidFill>
                <a:srgbClr val="000000"/>
              </a:solidFill>
              <a:highlight>
                <a:srgbClr val="FFFFFF"/>
              </a:highlight>
            </a:endParaRPr>
          </a:p>
          <a:p>
            <a:pPr indent="0" lvl="0" marL="0" rtl="0" algn="l">
              <a:spcBef>
                <a:spcPts val="0"/>
              </a:spcBef>
              <a:spcAft>
                <a:spcPts val="0"/>
              </a:spcAft>
              <a:buNone/>
            </a:pPr>
            <a:r>
              <a:rPr lang="en" sz="1050">
                <a:solidFill>
                  <a:srgbClr val="434343"/>
                </a:solidFill>
                <a:highlight>
                  <a:srgbClr val="FFFFFF"/>
                </a:highlight>
              </a:rPr>
              <a:t>You'll implement a simple mobile app that generates proposed names for a startup company. And you will learn :</a:t>
            </a:r>
            <a:endParaRPr sz="1050">
              <a:solidFill>
                <a:srgbClr val="434343"/>
              </a:solidFill>
              <a:highlight>
                <a:srgbClr val="FFFFFF"/>
              </a:highlight>
            </a:endParaRPr>
          </a:p>
          <a:p>
            <a:pPr indent="-298450" lvl="0" marL="457200" rtl="0" algn="l">
              <a:spcBef>
                <a:spcPts val="0"/>
              </a:spcBef>
              <a:spcAft>
                <a:spcPts val="0"/>
              </a:spcAft>
              <a:buClr>
                <a:srgbClr val="434343"/>
              </a:buClr>
              <a:buSzPts val="1100"/>
              <a:buChar char="●"/>
            </a:pPr>
            <a:r>
              <a:rPr lang="en">
                <a:solidFill>
                  <a:srgbClr val="434343"/>
                </a:solidFill>
              </a:rPr>
              <a:t>How to write a Flutter app that looks natural on both iOS and Android.</a:t>
            </a:r>
            <a:endParaRPr>
              <a:solidFill>
                <a:srgbClr val="434343"/>
              </a:solidFill>
            </a:endParaRPr>
          </a:p>
          <a:p>
            <a:pPr indent="-298450" lvl="0" marL="457200" rtl="0" algn="l">
              <a:spcBef>
                <a:spcPts val="0"/>
              </a:spcBef>
              <a:spcAft>
                <a:spcPts val="0"/>
              </a:spcAft>
              <a:buClr>
                <a:srgbClr val="434343"/>
              </a:buClr>
              <a:buSzPts val="1100"/>
              <a:buChar char="●"/>
            </a:pPr>
            <a:r>
              <a:rPr lang="en">
                <a:solidFill>
                  <a:srgbClr val="434343"/>
                </a:solidFill>
              </a:rPr>
              <a:t>Basic structure of a Flutter app.</a:t>
            </a:r>
            <a:endParaRPr>
              <a:solidFill>
                <a:srgbClr val="434343"/>
              </a:solidFill>
            </a:endParaRPr>
          </a:p>
          <a:p>
            <a:pPr indent="-298450" lvl="0" marL="457200" rtl="0" algn="l">
              <a:spcBef>
                <a:spcPts val="0"/>
              </a:spcBef>
              <a:spcAft>
                <a:spcPts val="0"/>
              </a:spcAft>
              <a:buClr>
                <a:srgbClr val="434343"/>
              </a:buClr>
              <a:buSzPts val="1100"/>
              <a:buChar char="●"/>
            </a:pPr>
            <a:r>
              <a:rPr lang="en">
                <a:solidFill>
                  <a:srgbClr val="434343"/>
                </a:solidFill>
              </a:rPr>
              <a:t>Finding and using packages to extend functionality.</a:t>
            </a:r>
            <a:endParaRPr>
              <a:solidFill>
                <a:srgbClr val="434343"/>
              </a:solidFill>
            </a:endParaRPr>
          </a:p>
          <a:p>
            <a:pPr indent="-298450" lvl="0" marL="457200" rtl="0" algn="l">
              <a:spcBef>
                <a:spcPts val="0"/>
              </a:spcBef>
              <a:spcAft>
                <a:spcPts val="0"/>
              </a:spcAft>
              <a:buClr>
                <a:srgbClr val="434343"/>
              </a:buClr>
              <a:buSzPts val="1100"/>
              <a:buChar char="●"/>
            </a:pPr>
            <a:r>
              <a:rPr lang="en">
                <a:solidFill>
                  <a:srgbClr val="434343"/>
                </a:solidFill>
              </a:rPr>
              <a:t>Using hot reload for a quicker development cycle.</a:t>
            </a:r>
            <a:endParaRPr>
              <a:solidFill>
                <a:srgbClr val="434343"/>
              </a:solidFill>
            </a:endParaRPr>
          </a:p>
          <a:p>
            <a:pPr indent="-298450" lvl="0" marL="457200" rtl="0" algn="l">
              <a:spcBef>
                <a:spcPts val="0"/>
              </a:spcBef>
              <a:spcAft>
                <a:spcPts val="0"/>
              </a:spcAft>
              <a:buClr>
                <a:srgbClr val="434343"/>
              </a:buClr>
              <a:buSzPts val="1100"/>
              <a:buChar char="●"/>
            </a:pPr>
            <a:r>
              <a:rPr lang="en">
                <a:solidFill>
                  <a:srgbClr val="434343"/>
                </a:solidFill>
              </a:rPr>
              <a:t>How to implement a stateful widget.</a:t>
            </a:r>
            <a:endParaRPr>
              <a:solidFill>
                <a:srgbClr val="434343"/>
              </a:solidFill>
            </a:endParaRPr>
          </a:p>
          <a:p>
            <a:pPr indent="-298450" lvl="0" marL="457200" rtl="0" algn="l">
              <a:spcBef>
                <a:spcPts val="0"/>
              </a:spcBef>
              <a:spcAft>
                <a:spcPts val="0"/>
              </a:spcAft>
              <a:buClr>
                <a:srgbClr val="434343"/>
              </a:buClr>
              <a:buSzPts val="1100"/>
              <a:buChar char="●"/>
            </a:pPr>
            <a:r>
              <a:rPr lang="en">
                <a:solidFill>
                  <a:srgbClr val="434343"/>
                </a:solidFill>
              </a:rPr>
              <a:t>How to create an infinite, lazily loaded list.</a:t>
            </a:r>
            <a:endParaRPr>
              <a:solidFill>
                <a:srgbClr val="434343"/>
              </a:solidFill>
            </a:endParaRPr>
          </a:p>
          <a:p>
            <a:pPr indent="0" lvl="0" marL="0" rtl="0" algn="l">
              <a:spcBef>
                <a:spcPts val="0"/>
              </a:spcBef>
              <a:spcAft>
                <a:spcPts val="0"/>
              </a:spcAft>
              <a:buNone/>
            </a:pPr>
            <a:r>
              <a:rPr lang="en">
                <a:solidFill>
                  <a:srgbClr val="434343"/>
                </a:solidFill>
              </a:rPr>
              <a:t>In part 2 of, you'll add interactivity, modify the app's theme, and add the ability to navigate to a new page (called a route in Flutter).</a:t>
            </a:r>
            <a:endParaRPr>
              <a:solidFill>
                <a:srgbClr val="434343"/>
              </a:solidFill>
            </a:endParaRPr>
          </a:p>
          <a:p>
            <a:pPr indent="0" lvl="0" marL="0" rtl="0" algn="l">
              <a:spcBef>
                <a:spcPts val="0"/>
              </a:spcBef>
              <a:spcAft>
                <a:spcPts val="0"/>
              </a:spcAft>
              <a:buNone/>
            </a:pPr>
            <a:r>
              <a:t/>
            </a:r>
            <a:endParaRPr>
              <a:solidFill>
                <a:srgbClr val="434343"/>
              </a:solidFill>
            </a:endParaRPr>
          </a:p>
          <a:p>
            <a:pPr indent="0" lvl="0" marL="0" rtl="0" algn="l">
              <a:spcBef>
                <a:spcPts val="0"/>
              </a:spcBef>
              <a:spcAft>
                <a:spcPts val="0"/>
              </a:spcAft>
              <a:buNone/>
            </a:pPr>
            <a:r>
              <a:t/>
            </a:r>
            <a:endParaRPr>
              <a:solidFill>
                <a:srgbClr val="434343"/>
              </a:solidFill>
            </a:endParaRPr>
          </a:p>
          <a:p>
            <a:pPr indent="0" lvl="0" marL="0" rtl="0" algn="l">
              <a:spcBef>
                <a:spcPts val="1600"/>
              </a:spcBef>
              <a:spcAft>
                <a:spcPts val="0"/>
              </a:spcAft>
              <a:buNone/>
            </a:pPr>
            <a:r>
              <a:t/>
            </a:r>
            <a:endParaRPr sz="1050" u="sng">
              <a:solidFill>
                <a:srgbClr val="1A73E8"/>
              </a:solidFill>
              <a:hlinkClick r:id="rId5">
                <a:extLst>
                  <a:ext uri="{A12FA001-AC4F-418D-AE19-62706E023703}">
                    <ahyp:hlinkClr val="tx"/>
                  </a:ext>
                </a:extLst>
              </a:hlinkClick>
            </a:endParaRPr>
          </a:p>
          <a:p>
            <a:pPr indent="0" lvl="0" marL="0" rtl="0" algn="l">
              <a:spcBef>
                <a:spcPts val="1600"/>
              </a:spcBef>
              <a:spcAft>
                <a:spcPts val="0"/>
              </a:spcAft>
              <a:buNone/>
            </a:pPr>
            <a:r>
              <a:t/>
            </a:r>
            <a:endParaRPr>
              <a:solidFill>
                <a:srgbClr val="434343"/>
              </a:solidFill>
            </a:endParaRPr>
          </a:p>
        </p:txBody>
      </p:sp>
      <p:sp>
        <p:nvSpPr>
          <p:cNvPr id="1142" name="Google Shape;1142;p67"/>
          <p:cNvSpPr/>
          <p:nvPr/>
        </p:nvSpPr>
        <p:spPr>
          <a:xfrm>
            <a:off x="7755979" y="4211175"/>
            <a:ext cx="1169400" cy="8433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43" name="Google Shape;1143;p67"/>
          <p:cNvPicPr preferRelativeResize="0"/>
          <p:nvPr/>
        </p:nvPicPr>
        <p:blipFill>
          <a:blip r:embed="rId6">
            <a:alphaModFix/>
          </a:blip>
          <a:stretch>
            <a:fillRect/>
          </a:stretch>
        </p:blipFill>
        <p:spPr>
          <a:xfrm>
            <a:off x="7864112" y="4196313"/>
            <a:ext cx="704779" cy="873025"/>
          </a:xfrm>
          <a:prstGeom prst="rect">
            <a:avLst/>
          </a:prstGeom>
          <a:noFill/>
          <a:ln>
            <a:noFill/>
          </a:ln>
        </p:spPr>
      </p:pic>
      <p:pic>
        <p:nvPicPr>
          <p:cNvPr id="1144" name="Google Shape;1144;p67"/>
          <p:cNvPicPr preferRelativeResize="0"/>
          <p:nvPr/>
        </p:nvPicPr>
        <p:blipFill>
          <a:blip r:embed="rId7">
            <a:alphaModFix/>
          </a:blip>
          <a:stretch>
            <a:fillRect/>
          </a:stretch>
        </p:blipFill>
        <p:spPr>
          <a:xfrm>
            <a:off x="5994550" y="381000"/>
            <a:ext cx="2208433" cy="389151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loudstyle Slides">
  <a:themeElements>
    <a:clrScheme name="Google">
      <a:dk1>
        <a:srgbClr val="4285F4"/>
      </a:dk1>
      <a:lt1>
        <a:srgbClr val="FFFFFF"/>
      </a:lt1>
      <a:dk2>
        <a:srgbClr val="666666"/>
      </a:dk2>
      <a:lt2>
        <a:srgbClr val="BDBDBD"/>
      </a:lt2>
      <a:accent1>
        <a:srgbClr val="0277BD"/>
      </a:accent1>
      <a:accent2>
        <a:srgbClr val="34A853"/>
      </a:accent2>
      <a:accent3>
        <a:srgbClr val="EA4335"/>
      </a:accent3>
      <a:accent4>
        <a:srgbClr val="FF9800"/>
      </a:accent4>
      <a:accent5>
        <a:srgbClr val="4FC3F7"/>
      </a:accent5>
      <a:accent6>
        <a:srgbClr val="FBBC05"/>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udy Jam Template">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